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34" r:id="rId5"/>
  </p:sldMasterIdLst>
  <p:notesMasterIdLst>
    <p:notesMasterId r:id="rId19"/>
  </p:notesMasterIdLst>
  <p:sldIdLst>
    <p:sldId id="2071" r:id="rId6"/>
    <p:sldId id="2151" r:id="rId7"/>
    <p:sldId id="304" r:id="rId8"/>
    <p:sldId id="2136" r:id="rId9"/>
    <p:sldId id="2075" r:id="rId10"/>
    <p:sldId id="2070" r:id="rId11"/>
    <p:sldId id="2092" r:id="rId12"/>
    <p:sldId id="2133" r:id="rId13"/>
    <p:sldId id="2088" r:id="rId14"/>
    <p:sldId id="2134" r:id="rId15"/>
    <p:sldId id="2089" r:id="rId16"/>
    <p:sldId id="2146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D1"/>
    <a:srgbClr val="64BE00"/>
    <a:srgbClr val="007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0D5F25-04FA-45D6-89F1-96E010D055BA}" v="224" dt="2020-12-18T10:04:20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3149" autoAdjust="0"/>
  </p:normalViewPr>
  <p:slideViewPr>
    <p:cSldViewPr>
      <p:cViewPr varScale="1">
        <p:scale>
          <a:sx n="55" d="100"/>
          <a:sy n="55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A54A8-939C-4BFB-9B5A-8DE27555E6A3}" type="datetimeFigureOut">
              <a:rPr lang="fi-FI" smtClean="0"/>
              <a:t>8.1.2021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3466A-C1E2-4ECF-992C-39D3046E92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843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2C0AF-1C7E-4E1F-9F48-5AFEB5D5D60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713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C0AF-1C7E-4E1F-9F48-5AFEB5D5D60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32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52713-F3BD-418B-B5B1-96BC6B96619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187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C0AF-1C7E-4E1F-9F48-5AFEB5D5D60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51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MUUTOKSESSA olevat asiat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C0AF-1C7E-4E1F-9F48-5AFEB5D5D60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44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2C0AF-1C7E-4E1F-9F48-5AFEB5D5D60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689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2D9D5-4B4E-4775-82B7-EC6ACE666D7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90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00" y="1440000"/>
            <a:ext cx="10080855" cy="2772000"/>
          </a:xfrm>
        </p:spPr>
        <p:txBody>
          <a:bodyPr/>
          <a:lstStyle>
            <a:lvl1pPr algn="ctr">
              <a:lnSpc>
                <a:spcPct val="90000"/>
              </a:lnSpc>
              <a:defRPr sz="8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116000" y="4752000"/>
            <a:ext cx="10080853" cy="83946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250" b="1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alaotsikon ja / tai lisää tekijän nimi. </a:t>
            </a:r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C04202-FFF6-40DE-8212-1988D9C3010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12E4B4-1EB1-48EC-9A37-D3141A140588}" type="datetime1">
              <a:rPr lang="fi-FI" smtClean="0"/>
              <a:t>8.1.2021</a:t>
            </a:fld>
            <a:endParaRPr lang="fi-FI"/>
          </a:p>
        </p:txBody>
      </p:sp>
      <p:grpSp>
        <p:nvGrpSpPr>
          <p:cNvPr id="36" name="Logo" descr="MAL 2023 logo">
            <a:extLst>
              <a:ext uri="{FF2B5EF4-FFF2-40B4-BE49-F238E27FC236}">
                <a16:creationId xmlns:a16="http://schemas.microsoft.com/office/drawing/2014/main" id="{11EBF144-2735-4F98-91D4-87450A9050BC}"/>
              </a:ext>
            </a:extLst>
          </p:cNvPr>
          <p:cNvGrpSpPr/>
          <p:nvPr/>
        </p:nvGrpSpPr>
        <p:grpSpPr bwMode="black">
          <a:xfrm>
            <a:off x="9979141" y="710544"/>
            <a:ext cx="1504522" cy="525114"/>
            <a:chOff x="9979191" y="1921497"/>
            <a:chExt cx="1504522" cy="525114"/>
          </a:xfrm>
          <a:solidFill>
            <a:srgbClr val="FFFFFF"/>
          </a:solidFill>
        </p:grpSpPr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2BB88016-8ABE-45B7-A0CA-685ACD8A4507}"/>
                </a:ext>
              </a:extLst>
            </p:cNvPr>
            <p:cNvSpPr/>
            <p:nvPr/>
          </p:nvSpPr>
          <p:spPr bwMode="black">
            <a:xfrm>
              <a:off x="10812181" y="1951561"/>
              <a:ext cx="212498" cy="216495"/>
            </a:xfrm>
            <a:custGeom>
              <a:avLst/>
              <a:gdLst>
                <a:gd name="connsiteX0" fmla="*/ 1 w 212498"/>
                <a:gd name="connsiteY0" fmla="*/ 23391 h 216495"/>
                <a:gd name="connsiteX1" fmla="*/ 23002 w 212498"/>
                <a:gd name="connsiteY1" fmla="*/ 16 h 216495"/>
                <a:gd name="connsiteX2" fmla="*/ 23437 w 212498"/>
                <a:gd name="connsiteY2" fmla="*/ 17 h 216495"/>
                <a:gd name="connsiteX3" fmla="*/ 28600 w 212498"/>
                <a:gd name="connsiteY3" fmla="*/ 17 h 216495"/>
                <a:gd name="connsiteX4" fmla="*/ 49840 w 212498"/>
                <a:gd name="connsiteY4" fmla="*/ 12168 h 216495"/>
                <a:gd name="connsiteX5" fmla="*/ 106265 w 212498"/>
                <a:gd name="connsiteY5" fmla="*/ 104086 h 216495"/>
                <a:gd name="connsiteX6" fmla="*/ 162999 w 212498"/>
                <a:gd name="connsiteY6" fmla="*/ 11859 h 216495"/>
                <a:gd name="connsiteX7" fmla="*/ 183930 w 212498"/>
                <a:gd name="connsiteY7" fmla="*/ 17 h 216495"/>
                <a:gd name="connsiteX8" fmla="*/ 189093 w 212498"/>
                <a:gd name="connsiteY8" fmla="*/ 17 h 216495"/>
                <a:gd name="connsiteX9" fmla="*/ 212467 w 212498"/>
                <a:gd name="connsiteY9" fmla="*/ 23018 h 216495"/>
                <a:gd name="connsiteX10" fmla="*/ 212467 w 212498"/>
                <a:gd name="connsiteY10" fmla="*/ 23391 h 216495"/>
                <a:gd name="connsiteX11" fmla="*/ 212467 w 212498"/>
                <a:gd name="connsiteY11" fmla="*/ 192078 h 216495"/>
                <a:gd name="connsiteX12" fmla="*/ 190477 w 212498"/>
                <a:gd name="connsiteY12" fmla="*/ 216464 h 216495"/>
                <a:gd name="connsiteX13" fmla="*/ 166091 w 212498"/>
                <a:gd name="connsiteY13" fmla="*/ 194473 h 216495"/>
                <a:gd name="connsiteX14" fmla="*/ 166091 w 212498"/>
                <a:gd name="connsiteY14" fmla="*/ 192078 h 216495"/>
                <a:gd name="connsiteX15" fmla="*/ 166091 w 212498"/>
                <a:gd name="connsiteY15" fmla="*/ 86215 h 216495"/>
                <a:gd name="connsiteX16" fmla="*/ 125001 w 212498"/>
                <a:gd name="connsiteY16" fmla="*/ 149195 h 216495"/>
                <a:gd name="connsiteX17" fmla="*/ 105585 w 212498"/>
                <a:gd name="connsiteY17" fmla="*/ 161005 h 216495"/>
                <a:gd name="connsiteX18" fmla="*/ 86169 w 212498"/>
                <a:gd name="connsiteY18" fmla="*/ 149195 h 216495"/>
                <a:gd name="connsiteX19" fmla="*/ 45790 w 212498"/>
                <a:gd name="connsiteY19" fmla="*/ 87112 h 216495"/>
                <a:gd name="connsiteX20" fmla="*/ 45790 w 212498"/>
                <a:gd name="connsiteY20" fmla="*/ 192696 h 216495"/>
                <a:gd name="connsiteX21" fmla="*/ 22974 w 212498"/>
                <a:gd name="connsiteY21" fmla="*/ 215453 h 216495"/>
                <a:gd name="connsiteX22" fmla="*/ 22757 w 212498"/>
                <a:gd name="connsiteY22" fmla="*/ 215451 h 216495"/>
                <a:gd name="connsiteX23" fmla="*/ 1 w 212498"/>
                <a:gd name="connsiteY23" fmla="*/ 193193 h 216495"/>
                <a:gd name="connsiteX24" fmla="*/ 1 w 212498"/>
                <a:gd name="connsiteY24" fmla="*/ 192696 h 21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498" h="216495">
                  <a:moveTo>
                    <a:pt x="1" y="23391"/>
                  </a:moveTo>
                  <a:cubicBezTo>
                    <a:pt x="-102" y="10585"/>
                    <a:pt x="10196" y="120"/>
                    <a:pt x="23002" y="16"/>
                  </a:cubicBezTo>
                  <a:cubicBezTo>
                    <a:pt x="23147" y="15"/>
                    <a:pt x="23292" y="16"/>
                    <a:pt x="23437" y="17"/>
                  </a:cubicBezTo>
                  <a:lnTo>
                    <a:pt x="28600" y="17"/>
                  </a:lnTo>
                  <a:cubicBezTo>
                    <a:pt x="37371" y="-126"/>
                    <a:pt x="45518" y="4535"/>
                    <a:pt x="49840" y="12168"/>
                  </a:cubicBezTo>
                  <a:lnTo>
                    <a:pt x="106265" y="104086"/>
                  </a:lnTo>
                  <a:lnTo>
                    <a:pt x="162999" y="11859"/>
                  </a:lnTo>
                  <a:cubicBezTo>
                    <a:pt x="167172" y="4267"/>
                    <a:pt x="175274" y="-317"/>
                    <a:pt x="183930" y="17"/>
                  </a:cubicBezTo>
                  <a:lnTo>
                    <a:pt x="189093" y="17"/>
                  </a:lnTo>
                  <a:cubicBezTo>
                    <a:pt x="201900" y="-86"/>
                    <a:pt x="212364" y="10212"/>
                    <a:pt x="212467" y="23018"/>
                  </a:cubicBezTo>
                  <a:cubicBezTo>
                    <a:pt x="212468" y="23142"/>
                    <a:pt x="212468" y="23267"/>
                    <a:pt x="212467" y="23391"/>
                  </a:cubicBezTo>
                  <a:lnTo>
                    <a:pt x="212467" y="192078"/>
                  </a:lnTo>
                  <a:cubicBezTo>
                    <a:pt x="213129" y="204884"/>
                    <a:pt x="203283" y="215802"/>
                    <a:pt x="190477" y="216464"/>
                  </a:cubicBezTo>
                  <a:cubicBezTo>
                    <a:pt x="177670" y="217125"/>
                    <a:pt x="166752" y="207280"/>
                    <a:pt x="166091" y="194473"/>
                  </a:cubicBezTo>
                  <a:cubicBezTo>
                    <a:pt x="166050" y="193675"/>
                    <a:pt x="166050" y="192876"/>
                    <a:pt x="166091" y="192078"/>
                  </a:cubicBezTo>
                  <a:lnTo>
                    <a:pt x="166091" y="86215"/>
                  </a:lnTo>
                  <a:lnTo>
                    <a:pt x="125001" y="149195"/>
                  </a:lnTo>
                  <a:cubicBezTo>
                    <a:pt x="120147" y="156460"/>
                    <a:pt x="114056" y="161005"/>
                    <a:pt x="105585" y="161005"/>
                  </a:cubicBezTo>
                  <a:cubicBezTo>
                    <a:pt x="97113" y="161005"/>
                    <a:pt x="91023" y="156460"/>
                    <a:pt x="86169" y="149195"/>
                  </a:cubicBezTo>
                  <a:lnTo>
                    <a:pt x="45790" y="87112"/>
                  </a:lnTo>
                  <a:lnTo>
                    <a:pt x="45790" y="192696"/>
                  </a:lnTo>
                  <a:cubicBezTo>
                    <a:pt x="45774" y="205280"/>
                    <a:pt x="35559" y="215469"/>
                    <a:pt x="22974" y="215453"/>
                  </a:cubicBezTo>
                  <a:cubicBezTo>
                    <a:pt x="22902" y="215452"/>
                    <a:pt x="22829" y="215452"/>
                    <a:pt x="22757" y="215451"/>
                  </a:cubicBezTo>
                  <a:cubicBezTo>
                    <a:pt x="10327" y="215589"/>
                    <a:pt x="139" y="205623"/>
                    <a:pt x="1" y="193193"/>
                  </a:cubicBezTo>
                  <a:cubicBezTo>
                    <a:pt x="0" y="193027"/>
                    <a:pt x="0" y="192862"/>
                    <a:pt x="1" y="192696"/>
                  </a:cubicBezTo>
                  <a:close/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46B4D72E-F657-4026-922E-EDA8ED02385D}"/>
                </a:ext>
              </a:extLst>
            </p:cNvPr>
            <p:cNvSpPr/>
            <p:nvPr/>
          </p:nvSpPr>
          <p:spPr bwMode="black">
            <a:xfrm>
              <a:off x="11068334" y="1949290"/>
              <a:ext cx="210490" cy="217476"/>
            </a:xfrm>
            <a:custGeom>
              <a:avLst/>
              <a:gdLst>
                <a:gd name="connsiteX0" fmla="*/ 134307 w 210490"/>
                <a:gd name="connsiteY0" fmla="*/ 127010 h 217476"/>
                <a:gd name="connsiteX1" fmla="*/ 104905 w 210490"/>
                <a:gd name="connsiteY1" fmla="*/ 56919 h 217476"/>
                <a:gd name="connsiteX2" fmla="*/ 75471 w 210490"/>
                <a:gd name="connsiteY2" fmla="*/ 127010 h 217476"/>
                <a:gd name="connsiteX3" fmla="*/ 2938 w 210490"/>
                <a:gd name="connsiteY3" fmla="*/ 185753 h 217476"/>
                <a:gd name="connsiteX4" fmla="*/ 76986 w 210490"/>
                <a:gd name="connsiteY4" fmla="*/ 18551 h 217476"/>
                <a:gd name="connsiteX5" fmla="*/ 104286 w 210490"/>
                <a:gd name="connsiteY5" fmla="*/ 0 h 217476"/>
                <a:gd name="connsiteX6" fmla="*/ 107007 w 210490"/>
                <a:gd name="connsiteY6" fmla="*/ 0 h 217476"/>
                <a:gd name="connsiteX7" fmla="*/ 134029 w 210490"/>
                <a:gd name="connsiteY7" fmla="*/ 18551 h 217476"/>
                <a:gd name="connsiteX8" fmla="*/ 208046 w 210490"/>
                <a:gd name="connsiteY8" fmla="*/ 185753 h 217476"/>
                <a:gd name="connsiteX9" fmla="*/ 210488 w 210490"/>
                <a:gd name="connsiteY9" fmla="*/ 195029 h 217476"/>
                <a:gd name="connsiteX10" fmla="*/ 188600 w 210490"/>
                <a:gd name="connsiteY10" fmla="*/ 217473 h 217476"/>
                <a:gd name="connsiteX11" fmla="*/ 188320 w 210490"/>
                <a:gd name="connsiteY11" fmla="*/ 217475 h 217476"/>
                <a:gd name="connsiteX12" fmla="*/ 165874 w 210490"/>
                <a:gd name="connsiteY12" fmla="*/ 201398 h 217476"/>
                <a:gd name="connsiteX13" fmla="*/ 151621 w 210490"/>
                <a:gd name="connsiteY13" fmla="*/ 168006 h 217476"/>
                <a:gd name="connsiteX14" fmla="*/ 58157 w 210490"/>
                <a:gd name="connsiteY14" fmla="*/ 168006 h 217476"/>
                <a:gd name="connsiteX15" fmla="*/ 43286 w 210490"/>
                <a:gd name="connsiteY15" fmla="*/ 202913 h 217476"/>
                <a:gd name="connsiteX16" fmla="*/ 21643 w 210490"/>
                <a:gd name="connsiteY16" fmla="*/ 217475 h 217476"/>
                <a:gd name="connsiteX17" fmla="*/ 0 w 210490"/>
                <a:gd name="connsiteY17" fmla="*/ 195833 h 217476"/>
                <a:gd name="connsiteX18" fmla="*/ 1 w 210490"/>
                <a:gd name="connsiteY18" fmla="*/ 195616 h 217476"/>
                <a:gd name="connsiteX19" fmla="*/ 2722 w 210490"/>
                <a:gd name="connsiteY19" fmla="*/ 185630 h 21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0490" h="217476">
                  <a:moveTo>
                    <a:pt x="134307" y="127010"/>
                  </a:moveTo>
                  <a:lnTo>
                    <a:pt x="104905" y="56919"/>
                  </a:lnTo>
                  <a:lnTo>
                    <a:pt x="75471" y="127010"/>
                  </a:lnTo>
                  <a:close/>
                  <a:moveTo>
                    <a:pt x="2938" y="185753"/>
                  </a:moveTo>
                  <a:lnTo>
                    <a:pt x="76986" y="18551"/>
                  </a:lnTo>
                  <a:cubicBezTo>
                    <a:pt x="82149" y="7049"/>
                    <a:pt x="91548" y="0"/>
                    <a:pt x="104286" y="0"/>
                  </a:cubicBezTo>
                  <a:lnTo>
                    <a:pt x="107007" y="0"/>
                  </a:lnTo>
                  <a:cubicBezTo>
                    <a:pt x="119745" y="0"/>
                    <a:pt x="128866" y="6987"/>
                    <a:pt x="134029" y="18551"/>
                  </a:cubicBezTo>
                  <a:lnTo>
                    <a:pt x="208046" y="185753"/>
                  </a:lnTo>
                  <a:cubicBezTo>
                    <a:pt x="209507" y="188637"/>
                    <a:pt x="210340" y="191799"/>
                    <a:pt x="210488" y="195029"/>
                  </a:cubicBezTo>
                  <a:cubicBezTo>
                    <a:pt x="210642" y="207271"/>
                    <a:pt x="200842" y="217319"/>
                    <a:pt x="188600" y="217473"/>
                  </a:cubicBezTo>
                  <a:cubicBezTo>
                    <a:pt x="188507" y="217474"/>
                    <a:pt x="188414" y="217475"/>
                    <a:pt x="188320" y="217475"/>
                  </a:cubicBezTo>
                  <a:cubicBezTo>
                    <a:pt x="177406" y="217475"/>
                    <a:pt x="170110" y="211106"/>
                    <a:pt x="165874" y="201398"/>
                  </a:cubicBezTo>
                  <a:lnTo>
                    <a:pt x="151621" y="168006"/>
                  </a:lnTo>
                  <a:lnTo>
                    <a:pt x="58157" y="168006"/>
                  </a:lnTo>
                  <a:lnTo>
                    <a:pt x="43286" y="202913"/>
                  </a:lnTo>
                  <a:cubicBezTo>
                    <a:pt x="39809" y="211801"/>
                    <a:pt x="31186" y="217602"/>
                    <a:pt x="21643" y="217475"/>
                  </a:cubicBezTo>
                  <a:cubicBezTo>
                    <a:pt x="9691" y="217475"/>
                    <a:pt x="1" y="207786"/>
                    <a:pt x="0" y="195833"/>
                  </a:cubicBezTo>
                  <a:cubicBezTo>
                    <a:pt x="0" y="195761"/>
                    <a:pt x="0" y="195688"/>
                    <a:pt x="1" y="195616"/>
                  </a:cubicBezTo>
                  <a:cubicBezTo>
                    <a:pt x="194" y="192133"/>
                    <a:pt x="1121" y="188729"/>
                    <a:pt x="2722" y="185630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2B71BB3F-979B-4235-B7A6-33CF8ED565AF}"/>
                </a:ext>
              </a:extLst>
            </p:cNvPr>
            <p:cNvSpPr/>
            <p:nvPr/>
          </p:nvSpPr>
          <p:spPr bwMode="black">
            <a:xfrm>
              <a:off x="11329172" y="1950141"/>
              <a:ext cx="154542" cy="215110"/>
            </a:xfrm>
            <a:custGeom>
              <a:avLst/>
              <a:gdLst>
                <a:gd name="connsiteX0" fmla="*/ 16 w 154542"/>
                <a:gd name="connsiteY0" fmla="*/ 24224 h 215110"/>
                <a:gd name="connsiteX1" fmla="*/ 22524 w 154542"/>
                <a:gd name="connsiteY1" fmla="*/ 16 h 215110"/>
                <a:gd name="connsiteX2" fmla="*/ 46732 w 154542"/>
                <a:gd name="connsiteY2" fmla="*/ 22524 h 215110"/>
                <a:gd name="connsiteX3" fmla="*/ 46732 w 154542"/>
                <a:gd name="connsiteY3" fmla="*/ 24224 h 215110"/>
                <a:gd name="connsiteX4" fmla="*/ 46732 w 154542"/>
                <a:gd name="connsiteY4" fmla="*/ 172629 h 215110"/>
                <a:gd name="connsiteX5" fmla="*/ 133302 w 154542"/>
                <a:gd name="connsiteY5" fmla="*/ 172629 h 215110"/>
                <a:gd name="connsiteX6" fmla="*/ 154542 w 154542"/>
                <a:gd name="connsiteY6" fmla="*/ 193869 h 215110"/>
                <a:gd name="connsiteX7" fmla="*/ 133302 w 154542"/>
                <a:gd name="connsiteY7" fmla="*/ 215110 h 215110"/>
                <a:gd name="connsiteX8" fmla="*/ 23359 w 154542"/>
                <a:gd name="connsiteY8" fmla="*/ 215110 h 215110"/>
                <a:gd name="connsiteX9" fmla="*/ 15 w 154542"/>
                <a:gd name="connsiteY9" fmla="*/ 192077 h 215110"/>
                <a:gd name="connsiteX10" fmla="*/ 16 w 154542"/>
                <a:gd name="connsiteY10" fmla="*/ 191736 h 2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542" h="215110">
                  <a:moveTo>
                    <a:pt x="16" y="24224"/>
                  </a:moveTo>
                  <a:cubicBezTo>
                    <a:pt x="-454" y="11324"/>
                    <a:pt x="9624" y="485"/>
                    <a:pt x="22524" y="16"/>
                  </a:cubicBezTo>
                  <a:cubicBezTo>
                    <a:pt x="35425" y="-454"/>
                    <a:pt x="46263" y="9624"/>
                    <a:pt x="46732" y="22524"/>
                  </a:cubicBezTo>
                  <a:cubicBezTo>
                    <a:pt x="46753" y="23091"/>
                    <a:pt x="46753" y="23658"/>
                    <a:pt x="46732" y="24224"/>
                  </a:cubicBezTo>
                  <a:lnTo>
                    <a:pt x="46732" y="172629"/>
                  </a:lnTo>
                  <a:lnTo>
                    <a:pt x="133302" y="172629"/>
                  </a:lnTo>
                  <a:cubicBezTo>
                    <a:pt x="145032" y="172629"/>
                    <a:pt x="154542" y="182138"/>
                    <a:pt x="154542" y="193869"/>
                  </a:cubicBezTo>
                  <a:cubicBezTo>
                    <a:pt x="154542" y="205600"/>
                    <a:pt x="145032" y="215110"/>
                    <a:pt x="133302" y="215110"/>
                  </a:cubicBezTo>
                  <a:lnTo>
                    <a:pt x="23359" y="215110"/>
                  </a:lnTo>
                  <a:cubicBezTo>
                    <a:pt x="10552" y="215195"/>
                    <a:pt x="101" y="204883"/>
                    <a:pt x="15" y="192077"/>
                  </a:cubicBezTo>
                  <a:cubicBezTo>
                    <a:pt x="15" y="191963"/>
                    <a:pt x="15" y="191850"/>
                    <a:pt x="16" y="191736"/>
                  </a:cubicBezTo>
                  <a:close/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716BE420-6793-42AD-8F49-7F80788E3056}"/>
                </a:ext>
              </a:extLst>
            </p:cNvPr>
            <p:cNvSpPr/>
            <p:nvPr/>
          </p:nvSpPr>
          <p:spPr bwMode="black">
            <a:xfrm>
              <a:off x="10800032" y="2199476"/>
              <a:ext cx="150785" cy="215439"/>
            </a:xfrm>
            <a:custGeom>
              <a:avLst/>
              <a:gdLst>
                <a:gd name="connsiteX0" fmla="*/ 5751 w 150785"/>
                <a:gd name="connsiteY0" fmla="*/ 192988 h 215439"/>
                <a:gd name="connsiteX1" fmla="*/ 78283 w 150785"/>
                <a:gd name="connsiteY1" fmla="*/ 128958 h 215439"/>
                <a:gd name="connsiteX2" fmla="*/ 122588 w 150785"/>
                <a:gd name="connsiteY2" fmla="*/ 62206 h 215439"/>
                <a:gd name="connsiteX3" fmla="*/ 79798 w 150785"/>
                <a:gd name="connsiteY3" fmla="*/ 21550 h 215439"/>
                <a:gd name="connsiteX4" fmla="*/ 26991 w 150785"/>
                <a:gd name="connsiteY4" fmla="*/ 52467 h 215439"/>
                <a:gd name="connsiteX5" fmla="*/ 18210 w 150785"/>
                <a:gd name="connsiteY5" fmla="*/ 56734 h 215439"/>
                <a:gd name="connsiteX6" fmla="*/ 7266 w 150785"/>
                <a:gd name="connsiteY6" fmla="*/ 45851 h 215439"/>
                <a:gd name="connsiteX7" fmla="*/ 7266 w 150785"/>
                <a:gd name="connsiteY7" fmla="*/ 45789 h 215439"/>
                <a:gd name="connsiteX8" fmla="*/ 9708 w 150785"/>
                <a:gd name="connsiteY8" fmla="*/ 39111 h 215439"/>
                <a:gd name="connsiteX9" fmla="*/ 81623 w 150785"/>
                <a:gd name="connsiteY9" fmla="*/ 0 h 215439"/>
                <a:gd name="connsiteX10" fmla="*/ 147446 w 150785"/>
                <a:gd name="connsiteY10" fmla="*/ 60073 h 215439"/>
                <a:gd name="connsiteX11" fmla="*/ 147446 w 150785"/>
                <a:gd name="connsiteY11" fmla="*/ 60660 h 215439"/>
                <a:gd name="connsiteX12" fmla="*/ 93742 w 150785"/>
                <a:gd name="connsiteY12" fmla="*/ 143180 h 215439"/>
                <a:gd name="connsiteX13" fmla="*/ 37008 w 150785"/>
                <a:gd name="connsiteY13" fmla="*/ 193575 h 215439"/>
                <a:gd name="connsiteX14" fmla="*/ 139871 w 150785"/>
                <a:gd name="connsiteY14" fmla="*/ 193575 h 215439"/>
                <a:gd name="connsiteX15" fmla="*/ 150785 w 150785"/>
                <a:gd name="connsiteY15" fmla="*/ 204489 h 215439"/>
                <a:gd name="connsiteX16" fmla="*/ 139871 w 150785"/>
                <a:gd name="connsiteY16" fmla="*/ 215403 h 215439"/>
                <a:gd name="connsiteX17" fmla="*/ 12151 w 150785"/>
                <a:gd name="connsiteY17" fmla="*/ 215403 h 215439"/>
                <a:gd name="connsiteX18" fmla="*/ 36 w 150785"/>
                <a:gd name="connsiteY18" fmla="*/ 205082 h 215439"/>
                <a:gd name="connsiteX19" fmla="*/ 0 w 150785"/>
                <a:gd name="connsiteY19" fmla="*/ 204180 h 215439"/>
                <a:gd name="connsiteX20" fmla="*/ 5751 w 150785"/>
                <a:gd name="connsiteY20" fmla="*/ 192957 h 2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785" h="215439">
                  <a:moveTo>
                    <a:pt x="5751" y="192988"/>
                  </a:moveTo>
                  <a:lnTo>
                    <a:pt x="78283" y="128958"/>
                  </a:lnTo>
                  <a:cubicBezTo>
                    <a:pt x="111056" y="99833"/>
                    <a:pt x="122588" y="83447"/>
                    <a:pt x="122588" y="62206"/>
                  </a:cubicBezTo>
                  <a:cubicBezTo>
                    <a:pt x="122588" y="37472"/>
                    <a:pt x="102863" y="21550"/>
                    <a:pt x="79798" y="21550"/>
                  </a:cubicBezTo>
                  <a:cubicBezTo>
                    <a:pt x="57352" y="21550"/>
                    <a:pt x="42172" y="32494"/>
                    <a:pt x="26991" y="52467"/>
                  </a:cubicBezTo>
                  <a:cubicBezTo>
                    <a:pt x="24922" y="55220"/>
                    <a:pt x="21653" y="56808"/>
                    <a:pt x="18210" y="56734"/>
                  </a:cubicBezTo>
                  <a:cubicBezTo>
                    <a:pt x="12183" y="56751"/>
                    <a:pt x="7283" y="51879"/>
                    <a:pt x="7266" y="45851"/>
                  </a:cubicBezTo>
                  <a:cubicBezTo>
                    <a:pt x="7265" y="45830"/>
                    <a:pt x="7265" y="45810"/>
                    <a:pt x="7266" y="45789"/>
                  </a:cubicBezTo>
                  <a:cubicBezTo>
                    <a:pt x="7292" y="43349"/>
                    <a:pt x="8154" y="40992"/>
                    <a:pt x="9708" y="39111"/>
                  </a:cubicBezTo>
                  <a:cubicBezTo>
                    <a:pt x="27300" y="14562"/>
                    <a:pt x="46809" y="0"/>
                    <a:pt x="81623" y="0"/>
                  </a:cubicBezTo>
                  <a:cubicBezTo>
                    <a:pt x="119837" y="0"/>
                    <a:pt x="147446" y="25476"/>
                    <a:pt x="147446" y="60073"/>
                  </a:cubicBezTo>
                  <a:lnTo>
                    <a:pt x="147446" y="60660"/>
                  </a:lnTo>
                  <a:cubicBezTo>
                    <a:pt x="147446" y="91578"/>
                    <a:pt x="131060" y="110716"/>
                    <a:pt x="93742" y="143180"/>
                  </a:cubicBezTo>
                  <a:lnTo>
                    <a:pt x="37008" y="193575"/>
                  </a:lnTo>
                  <a:lnTo>
                    <a:pt x="139871" y="193575"/>
                  </a:lnTo>
                  <a:cubicBezTo>
                    <a:pt x="145899" y="193575"/>
                    <a:pt x="150785" y="198462"/>
                    <a:pt x="150785" y="204489"/>
                  </a:cubicBezTo>
                  <a:cubicBezTo>
                    <a:pt x="150785" y="210517"/>
                    <a:pt x="145899" y="215403"/>
                    <a:pt x="139871" y="215403"/>
                  </a:cubicBezTo>
                  <a:lnTo>
                    <a:pt x="12151" y="215403"/>
                  </a:lnTo>
                  <a:cubicBezTo>
                    <a:pt x="5955" y="215898"/>
                    <a:pt x="531" y="211277"/>
                    <a:pt x="36" y="205082"/>
                  </a:cubicBezTo>
                  <a:cubicBezTo>
                    <a:pt x="12" y="204782"/>
                    <a:pt x="0" y="204481"/>
                    <a:pt x="0" y="204180"/>
                  </a:cubicBezTo>
                  <a:cubicBezTo>
                    <a:pt x="4" y="199733"/>
                    <a:pt x="2143" y="195558"/>
                    <a:pt x="5751" y="192957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5C04E204-38A3-4DC8-A7A6-F3B2F385BADE}"/>
                </a:ext>
              </a:extLst>
            </p:cNvPr>
            <p:cNvSpPr/>
            <p:nvPr/>
          </p:nvSpPr>
          <p:spPr bwMode="black">
            <a:xfrm>
              <a:off x="10970543" y="2198888"/>
              <a:ext cx="179322" cy="219669"/>
            </a:xfrm>
            <a:custGeom>
              <a:avLst/>
              <a:gdLst>
                <a:gd name="connsiteX0" fmla="*/ 154434 w 179322"/>
                <a:gd name="connsiteY0" fmla="*/ 110438 h 219669"/>
                <a:gd name="connsiteX1" fmla="*/ 154434 w 179322"/>
                <a:gd name="connsiteY1" fmla="*/ 109850 h 219669"/>
                <a:gd name="connsiteX2" fmla="*/ 89507 w 179322"/>
                <a:gd name="connsiteY2" fmla="*/ 21859 h 219669"/>
                <a:gd name="connsiteX3" fmla="*/ 24889 w 179322"/>
                <a:gd name="connsiteY3" fmla="*/ 109232 h 219669"/>
                <a:gd name="connsiteX4" fmla="*/ 24889 w 179322"/>
                <a:gd name="connsiteY4" fmla="*/ 109850 h 219669"/>
                <a:gd name="connsiteX5" fmla="*/ 90125 w 179322"/>
                <a:gd name="connsiteY5" fmla="*/ 197811 h 219669"/>
                <a:gd name="connsiteX6" fmla="*/ 154434 w 179322"/>
                <a:gd name="connsiteY6" fmla="*/ 110438 h 219669"/>
                <a:gd name="connsiteX7" fmla="*/ 0 w 179322"/>
                <a:gd name="connsiteY7" fmla="*/ 110438 h 219669"/>
                <a:gd name="connsiteX8" fmla="*/ 0 w 179322"/>
                <a:gd name="connsiteY8" fmla="*/ 109850 h 219669"/>
                <a:gd name="connsiteX9" fmla="*/ 90125 w 179322"/>
                <a:gd name="connsiteY9" fmla="*/ 0 h 219669"/>
                <a:gd name="connsiteX10" fmla="*/ 179322 w 179322"/>
                <a:gd name="connsiteY10" fmla="*/ 109232 h 219669"/>
                <a:gd name="connsiteX11" fmla="*/ 179322 w 179322"/>
                <a:gd name="connsiteY11" fmla="*/ 109850 h 219669"/>
                <a:gd name="connsiteX12" fmla="*/ 89507 w 179322"/>
                <a:gd name="connsiteY12" fmla="*/ 219670 h 219669"/>
                <a:gd name="connsiteX13" fmla="*/ 0 w 179322"/>
                <a:gd name="connsiteY13" fmla="*/ 110438 h 2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9322" h="219669">
                  <a:moveTo>
                    <a:pt x="154434" y="110438"/>
                  </a:moveTo>
                  <a:lnTo>
                    <a:pt x="154434" y="109850"/>
                  </a:lnTo>
                  <a:cubicBezTo>
                    <a:pt x="154434" y="63474"/>
                    <a:pt x="128957" y="21859"/>
                    <a:pt x="89507" y="21859"/>
                  </a:cubicBezTo>
                  <a:cubicBezTo>
                    <a:pt x="50056" y="21859"/>
                    <a:pt x="24889" y="62515"/>
                    <a:pt x="24889" y="109232"/>
                  </a:cubicBezTo>
                  <a:lnTo>
                    <a:pt x="24889" y="109850"/>
                  </a:lnTo>
                  <a:cubicBezTo>
                    <a:pt x="24889" y="156227"/>
                    <a:pt x="50365" y="197811"/>
                    <a:pt x="90125" y="197811"/>
                  </a:cubicBezTo>
                  <a:cubicBezTo>
                    <a:pt x="129885" y="197811"/>
                    <a:pt x="154434" y="156876"/>
                    <a:pt x="154434" y="110438"/>
                  </a:cubicBezTo>
                  <a:moveTo>
                    <a:pt x="0" y="110438"/>
                  </a:moveTo>
                  <a:lnTo>
                    <a:pt x="0" y="109850"/>
                  </a:lnTo>
                  <a:cubicBezTo>
                    <a:pt x="0" y="50365"/>
                    <a:pt x="35493" y="0"/>
                    <a:pt x="90125" y="0"/>
                  </a:cubicBezTo>
                  <a:cubicBezTo>
                    <a:pt x="144756" y="0"/>
                    <a:pt x="179322" y="49747"/>
                    <a:pt x="179322" y="109232"/>
                  </a:cubicBezTo>
                  <a:lnTo>
                    <a:pt x="179322" y="109850"/>
                  </a:lnTo>
                  <a:cubicBezTo>
                    <a:pt x="179322" y="169305"/>
                    <a:pt x="144138" y="219670"/>
                    <a:pt x="89507" y="219670"/>
                  </a:cubicBezTo>
                  <a:cubicBezTo>
                    <a:pt x="34875" y="219670"/>
                    <a:pt x="0" y="169892"/>
                    <a:pt x="0" y="110438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BEE23E4C-3D1A-4D88-ACB4-AB6B1D6F378A}"/>
                </a:ext>
              </a:extLst>
            </p:cNvPr>
            <p:cNvSpPr/>
            <p:nvPr/>
          </p:nvSpPr>
          <p:spPr bwMode="black">
            <a:xfrm>
              <a:off x="11162294" y="2199476"/>
              <a:ext cx="150785" cy="215439"/>
            </a:xfrm>
            <a:custGeom>
              <a:avLst/>
              <a:gdLst>
                <a:gd name="connsiteX0" fmla="*/ 5782 w 150785"/>
                <a:gd name="connsiteY0" fmla="*/ 192988 h 215439"/>
                <a:gd name="connsiteX1" fmla="*/ 78345 w 150785"/>
                <a:gd name="connsiteY1" fmla="*/ 128958 h 215439"/>
                <a:gd name="connsiteX2" fmla="*/ 122650 w 150785"/>
                <a:gd name="connsiteY2" fmla="*/ 62206 h 215439"/>
                <a:gd name="connsiteX3" fmla="*/ 79860 w 150785"/>
                <a:gd name="connsiteY3" fmla="*/ 21550 h 215439"/>
                <a:gd name="connsiteX4" fmla="*/ 27084 w 150785"/>
                <a:gd name="connsiteY4" fmla="*/ 52467 h 215439"/>
                <a:gd name="connsiteX5" fmla="*/ 18272 w 150785"/>
                <a:gd name="connsiteY5" fmla="*/ 56734 h 215439"/>
                <a:gd name="connsiteX6" fmla="*/ 7358 w 150785"/>
                <a:gd name="connsiteY6" fmla="*/ 45882 h 215439"/>
                <a:gd name="connsiteX7" fmla="*/ 7358 w 150785"/>
                <a:gd name="connsiteY7" fmla="*/ 45789 h 215439"/>
                <a:gd name="connsiteX8" fmla="*/ 9770 w 150785"/>
                <a:gd name="connsiteY8" fmla="*/ 39111 h 215439"/>
                <a:gd name="connsiteX9" fmla="*/ 81684 w 150785"/>
                <a:gd name="connsiteY9" fmla="*/ 0 h 215439"/>
                <a:gd name="connsiteX10" fmla="*/ 147539 w 150785"/>
                <a:gd name="connsiteY10" fmla="*/ 60073 h 215439"/>
                <a:gd name="connsiteX11" fmla="*/ 147539 w 150785"/>
                <a:gd name="connsiteY11" fmla="*/ 60660 h 215439"/>
                <a:gd name="connsiteX12" fmla="*/ 93835 w 150785"/>
                <a:gd name="connsiteY12" fmla="*/ 143180 h 215439"/>
                <a:gd name="connsiteX13" fmla="*/ 37101 w 150785"/>
                <a:gd name="connsiteY13" fmla="*/ 193575 h 215439"/>
                <a:gd name="connsiteX14" fmla="*/ 139871 w 150785"/>
                <a:gd name="connsiteY14" fmla="*/ 193575 h 215439"/>
                <a:gd name="connsiteX15" fmla="*/ 150785 w 150785"/>
                <a:gd name="connsiteY15" fmla="*/ 204489 h 215439"/>
                <a:gd name="connsiteX16" fmla="*/ 139871 w 150785"/>
                <a:gd name="connsiteY16" fmla="*/ 215403 h 215439"/>
                <a:gd name="connsiteX17" fmla="*/ 12151 w 150785"/>
                <a:gd name="connsiteY17" fmla="*/ 215403 h 215439"/>
                <a:gd name="connsiteX18" fmla="*/ 36 w 150785"/>
                <a:gd name="connsiteY18" fmla="*/ 205082 h 215439"/>
                <a:gd name="connsiteX19" fmla="*/ 0 w 150785"/>
                <a:gd name="connsiteY19" fmla="*/ 204180 h 215439"/>
                <a:gd name="connsiteX20" fmla="*/ 5782 w 150785"/>
                <a:gd name="connsiteY20" fmla="*/ 192957 h 2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785" h="215439">
                  <a:moveTo>
                    <a:pt x="5782" y="192988"/>
                  </a:moveTo>
                  <a:lnTo>
                    <a:pt x="78345" y="128958"/>
                  </a:lnTo>
                  <a:cubicBezTo>
                    <a:pt x="111118" y="99833"/>
                    <a:pt x="122650" y="83447"/>
                    <a:pt x="122650" y="62206"/>
                  </a:cubicBezTo>
                  <a:cubicBezTo>
                    <a:pt x="122650" y="37472"/>
                    <a:pt x="102925" y="21550"/>
                    <a:pt x="79860" y="21550"/>
                  </a:cubicBezTo>
                  <a:cubicBezTo>
                    <a:pt x="57414" y="21550"/>
                    <a:pt x="42234" y="32494"/>
                    <a:pt x="27084" y="52467"/>
                  </a:cubicBezTo>
                  <a:cubicBezTo>
                    <a:pt x="25001" y="55221"/>
                    <a:pt x="21724" y="56808"/>
                    <a:pt x="18272" y="56734"/>
                  </a:cubicBezTo>
                  <a:cubicBezTo>
                    <a:pt x="12262" y="56751"/>
                    <a:pt x="7375" y="51893"/>
                    <a:pt x="7358" y="45882"/>
                  </a:cubicBezTo>
                  <a:cubicBezTo>
                    <a:pt x="7358" y="45851"/>
                    <a:pt x="7358" y="45820"/>
                    <a:pt x="7358" y="45789"/>
                  </a:cubicBezTo>
                  <a:cubicBezTo>
                    <a:pt x="7374" y="43352"/>
                    <a:pt x="8225" y="40995"/>
                    <a:pt x="9770" y="39111"/>
                  </a:cubicBezTo>
                  <a:cubicBezTo>
                    <a:pt x="27393" y="14562"/>
                    <a:pt x="46871" y="0"/>
                    <a:pt x="81684" y="0"/>
                  </a:cubicBezTo>
                  <a:cubicBezTo>
                    <a:pt x="119930" y="0"/>
                    <a:pt x="147539" y="25476"/>
                    <a:pt x="147539" y="60073"/>
                  </a:cubicBezTo>
                  <a:lnTo>
                    <a:pt x="147539" y="60660"/>
                  </a:lnTo>
                  <a:cubicBezTo>
                    <a:pt x="147539" y="91578"/>
                    <a:pt x="131153" y="110716"/>
                    <a:pt x="93835" y="143180"/>
                  </a:cubicBezTo>
                  <a:lnTo>
                    <a:pt x="37101" y="193575"/>
                  </a:lnTo>
                  <a:lnTo>
                    <a:pt x="139871" y="193575"/>
                  </a:lnTo>
                  <a:cubicBezTo>
                    <a:pt x="145899" y="193575"/>
                    <a:pt x="150785" y="198462"/>
                    <a:pt x="150785" y="204489"/>
                  </a:cubicBezTo>
                  <a:cubicBezTo>
                    <a:pt x="150785" y="210517"/>
                    <a:pt x="145899" y="215403"/>
                    <a:pt x="139871" y="215403"/>
                  </a:cubicBezTo>
                  <a:lnTo>
                    <a:pt x="12151" y="215403"/>
                  </a:lnTo>
                  <a:cubicBezTo>
                    <a:pt x="5955" y="215898"/>
                    <a:pt x="531" y="211277"/>
                    <a:pt x="36" y="205082"/>
                  </a:cubicBezTo>
                  <a:cubicBezTo>
                    <a:pt x="12" y="204782"/>
                    <a:pt x="0" y="204481"/>
                    <a:pt x="0" y="204180"/>
                  </a:cubicBezTo>
                  <a:cubicBezTo>
                    <a:pt x="1" y="199725"/>
                    <a:pt x="2154" y="195544"/>
                    <a:pt x="5782" y="192957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F0285F13-26A0-4C91-BCF0-13B08539C175}"/>
                </a:ext>
              </a:extLst>
            </p:cNvPr>
            <p:cNvSpPr/>
            <p:nvPr/>
          </p:nvSpPr>
          <p:spPr bwMode="black">
            <a:xfrm>
              <a:off x="11330393" y="2202678"/>
              <a:ext cx="148961" cy="216066"/>
            </a:xfrm>
            <a:custGeom>
              <a:avLst/>
              <a:gdLst>
                <a:gd name="connsiteX0" fmla="*/ 3957 w 148961"/>
                <a:gd name="connsiteY0" fmla="*/ 183726 h 216066"/>
                <a:gd name="connsiteX1" fmla="*/ 0 w 148961"/>
                <a:gd name="connsiteY1" fmla="*/ 175224 h 216066"/>
                <a:gd name="connsiteX2" fmla="*/ 11841 w 148961"/>
                <a:gd name="connsiteY2" fmla="*/ 163382 h 216066"/>
                <a:gd name="connsiteX3" fmla="*/ 20622 w 148961"/>
                <a:gd name="connsiteY3" fmla="*/ 167062 h 216066"/>
                <a:gd name="connsiteX4" fmla="*/ 78283 w 148961"/>
                <a:gd name="connsiteY4" fmla="*/ 194053 h 216066"/>
                <a:gd name="connsiteX5" fmla="*/ 124660 w 148961"/>
                <a:gd name="connsiteY5" fmla="*/ 152809 h 216066"/>
                <a:gd name="connsiteX6" fmla="*/ 124660 w 148961"/>
                <a:gd name="connsiteY6" fmla="*/ 152190 h 216066"/>
                <a:gd name="connsiteX7" fmla="*/ 65205 w 148961"/>
                <a:gd name="connsiteY7" fmla="*/ 111224 h 216066"/>
                <a:gd name="connsiteX8" fmla="*/ 57631 w 148961"/>
                <a:gd name="connsiteY8" fmla="*/ 111224 h 216066"/>
                <a:gd name="connsiteX9" fmla="*/ 46995 w 148961"/>
                <a:gd name="connsiteY9" fmla="*/ 100929 h 216066"/>
                <a:gd name="connsiteX10" fmla="*/ 51849 w 148961"/>
                <a:gd name="connsiteY10" fmla="*/ 91654 h 216066"/>
                <a:gd name="connsiteX11" fmla="*/ 113684 w 148961"/>
                <a:gd name="connsiteY11" fmla="*/ 21563 h 216066"/>
                <a:gd name="connsiteX12" fmla="*/ 19725 w 148961"/>
                <a:gd name="connsiteY12" fmla="*/ 21563 h 216066"/>
                <a:gd name="connsiteX13" fmla="*/ 8504 w 148961"/>
                <a:gd name="connsiteY13" fmla="*/ 11029 h 216066"/>
                <a:gd name="connsiteX14" fmla="*/ 8502 w 148961"/>
                <a:gd name="connsiteY14" fmla="*/ 10958 h 216066"/>
                <a:gd name="connsiteX15" fmla="*/ 19725 w 148961"/>
                <a:gd name="connsiteY15" fmla="*/ 45 h 216066"/>
                <a:gd name="connsiteX16" fmla="*/ 135636 w 148961"/>
                <a:gd name="connsiteY16" fmla="*/ 45 h 216066"/>
                <a:gd name="connsiteX17" fmla="*/ 147095 w 148961"/>
                <a:gd name="connsiteY17" fmla="*/ 9583 h 216066"/>
                <a:gd name="connsiteX18" fmla="*/ 147137 w 148961"/>
                <a:gd name="connsiteY18" fmla="*/ 10340 h 216066"/>
                <a:gd name="connsiteX19" fmla="*/ 141386 w 148961"/>
                <a:gd name="connsiteY19" fmla="*/ 22182 h 216066"/>
                <a:gd name="connsiteX20" fmla="*/ 78902 w 148961"/>
                <a:gd name="connsiteY20" fmla="*/ 91654 h 216066"/>
                <a:gd name="connsiteX21" fmla="*/ 148961 w 148961"/>
                <a:gd name="connsiteY21" fmla="*/ 151448 h 216066"/>
                <a:gd name="connsiteX22" fmla="*/ 148961 w 148961"/>
                <a:gd name="connsiteY22" fmla="*/ 152036 h 216066"/>
                <a:gd name="connsiteX23" fmla="*/ 77851 w 148961"/>
                <a:gd name="connsiteY23" fmla="*/ 216066 h 216066"/>
                <a:gd name="connsiteX24" fmla="*/ 3834 w 148961"/>
                <a:gd name="connsiteY24" fmla="*/ 183912 h 21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8961" h="216066">
                  <a:moveTo>
                    <a:pt x="3957" y="183726"/>
                  </a:moveTo>
                  <a:cubicBezTo>
                    <a:pt x="1642" y="181472"/>
                    <a:pt x="234" y="178447"/>
                    <a:pt x="0" y="175224"/>
                  </a:cubicBezTo>
                  <a:cubicBezTo>
                    <a:pt x="115" y="168733"/>
                    <a:pt x="5350" y="163498"/>
                    <a:pt x="11841" y="163382"/>
                  </a:cubicBezTo>
                  <a:cubicBezTo>
                    <a:pt x="15142" y="163388"/>
                    <a:pt x="18303" y="164713"/>
                    <a:pt x="20622" y="167062"/>
                  </a:cubicBezTo>
                  <a:cubicBezTo>
                    <a:pt x="36081" y="184654"/>
                    <a:pt x="54322" y="194053"/>
                    <a:pt x="78283" y="194053"/>
                  </a:cubicBezTo>
                  <a:cubicBezTo>
                    <a:pt x="104069" y="194053"/>
                    <a:pt x="124660" y="177666"/>
                    <a:pt x="124660" y="152809"/>
                  </a:cubicBezTo>
                  <a:lnTo>
                    <a:pt x="124660" y="152190"/>
                  </a:lnTo>
                  <a:cubicBezTo>
                    <a:pt x="124660" y="125787"/>
                    <a:pt x="100080" y="111224"/>
                    <a:pt x="65205" y="111224"/>
                  </a:cubicBezTo>
                  <a:lnTo>
                    <a:pt x="57631" y="111224"/>
                  </a:lnTo>
                  <a:cubicBezTo>
                    <a:pt x="51854" y="111310"/>
                    <a:pt x="47096" y="106705"/>
                    <a:pt x="46995" y="100929"/>
                  </a:cubicBezTo>
                  <a:cubicBezTo>
                    <a:pt x="47304" y="97311"/>
                    <a:pt x="49053" y="93970"/>
                    <a:pt x="51849" y="91654"/>
                  </a:cubicBezTo>
                  <a:lnTo>
                    <a:pt x="113684" y="21563"/>
                  </a:lnTo>
                  <a:lnTo>
                    <a:pt x="19725" y="21563"/>
                  </a:lnTo>
                  <a:cubicBezTo>
                    <a:pt x="13718" y="21753"/>
                    <a:pt x="8694" y="17037"/>
                    <a:pt x="8504" y="11029"/>
                  </a:cubicBezTo>
                  <a:cubicBezTo>
                    <a:pt x="8504" y="11006"/>
                    <a:pt x="8503" y="10982"/>
                    <a:pt x="8502" y="10958"/>
                  </a:cubicBezTo>
                  <a:cubicBezTo>
                    <a:pt x="8621" y="4860"/>
                    <a:pt x="13626" y="-7"/>
                    <a:pt x="19725" y="45"/>
                  </a:cubicBezTo>
                  <a:lnTo>
                    <a:pt x="135636" y="45"/>
                  </a:lnTo>
                  <a:cubicBezTo>
                    <a:pt x="141434" y="-486"/>
                    <a:pt x="146565" y="3785"/>
                    <a:pt x="147095" y="9583"/>
                  </a:cubicBezTo>
                  <a:cubicBezTo>
                    <a:pt x="147118" y="9835"/>
                    <a:pt x="147132" y="10087"/>
                    <a:pt x="147137" y="10340"/>
                  </a:cubicBezTo>
                  <a:cubicBezTo>
                    <a:pt x="146888" y="14899"/>
                    <a:pt x="144815" y="19167"/>
                    <a:pt x="141386" y="22182"/>
                  </a:cubicBezTo>
                  <a:lnTo>
                    <a:pt x="78902" y="91654"/>
                  </a:lnTo>
                  <a:cubicBezTo>
                    <a:pt x="116003" y="94745"/>
                    <a:pt x="148961" y="112585"/>
                    <a:pt x="148961" y="151448"/>
                  </a:cubicBezTo>
                  <a:lnTo>
                    <a:pt x="148961" y="152036"/>
                  </a:lnTo>
                  <a:cubicBezTo>
                    <a:pt x="148961" y="189972"/>
                    <a:pt x="117425" y="216066"/>
                    <a:pt x="77851" y="216066"/>
                  </a:cubicBezTo>
                  <a:cubicBezTo>
                    <a:pt x="45387" y="216066"/>
                    <a:pt x="20808" y="203019"/>
                    <a:pt x="3834" y="183912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4" name="Vapaamuotoinen: Muoto 43">
              <a:extLst>
                <a:ext uri="{FF2B5EF4-FFF2-40B4-BE49-F238E27FC236}">
                  <a16:creationId xmlns:a16="http://schemas.microsoft.com/office/drawing/2014/main" id="{F13D9B77-D114-4DDC-95D9-CFB7618020C1}"/>
                </a:ext>
              </a:extLst>
            </p:cNvPr>
            <p:cNvSpPr/>
            <p:nvPr/>
          </p:nvSpPr>
          <p:spPr bwMode="black">
            <a:xfrm>
              <a:off x="10085680" y="2306022"/>
              <a:ext cx="140589" cy="140589"/>
            </a:xfrm>
            <a:custGeom>
              <a:avLst/>
              <a:gdLst>
                <a:gd name="connsiteX0" fmla="*/ 48293 w 140589"/>
                <a:gd name="connsiteY0" fmla="*/ 3552 h 140589"/>
                <a:gd name="connsiteX1" fmla="*/ 3552 w 140589"/>
                <a:gd name="connsiteY1" fmla="*/ 92297 h 140589"/>
                <a:gd name="connsiteX2" fmla="*/ 92297 w 140589"/>
                <a:gd name="connsiteY2" fmla="*/ 137038 h 140589"/>
                <a:gd name="connsiteX3" fmla="*/ 137038 w 140589"/>
                <a:gd name="connsiteY3" fmla="*/ 48293 h 140589"/>
                <a:gd name="connsiteX4" fmla="*/ 137026 w 140589"/>
                <a:gd name="connsiteY4" fmla="*/ 48259 h 140589"/>
                <a:gd name="connsiteX5" fmla="*/ 48293 w 140589"/>
                <a:gd name="connsiteY5" fmla="*/ 3552 h 14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589" h="140589">
                  <a:moveTo>
                    <a:pt x="48293" y="3552"/>
                  </a:moveTo>
                  <a:cubicBezTo>
                    <a:pt x="11432" y="15703"/>
                    <a:pt x="-8599" y="55436"/>
                    <a:pt x="3552" y="92297"/>
                  </a:cubicBezTo>
                  <a:cubicBezTo>
                    <a:pt x="15703" y="129158"/>
                    <a:pt x="55436" y="149189"/>
                    <a:pt x="92297" y="137038"/>
                  </a:cubicBezTo>
                  <a:cubicBezTo>
                    <a:pt x="129158" y="124886"/>
                    <a:pt x="149189" y="85154"/>
                    <a:pt x="137038" y="48293"/>
                  </a:cubicBezTo>
                  <a:cubicBezTo>
                    <a:pt x="137034" y="48282"/>
                    <a:pt x="137030" y="48270"/>
                    <a:pt x="137026" y="48259"/>
                  </a:cubicBezTo>
                  <a:cubicBezTo>
                    <a:pt x="124861" y="11417"/>
                    <a:pt x="85141" y="-8595"/>
                    <a:pt x="48293" y="3552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F0B6E7B2-66AD-4746-84E8-550C2ED864C9}"/>
                </a:ext>
              </a:extLst>
            </p:cNvPr>
            <p:cNvSpPr/>
            <p:nvPr/>
          </p:nvSpPr>
          <p:spPr bwMode="black">
            <a:xfrm>
              <a:off x="10103578" y="2164145"/>
              <a:ext cx="88448" cy="88456"/>
            </a:xfrm>
            <a:custGeom>
              <a:avLst/>
              <a:gdLst>
                <a:gd name="connsiteX0" fmla="*/ 30364 w 88448"/>
                <a:gd name="connsiteY0" fmla="*/ 2249 h 88456"/>
                <a:gd name="connsiteX1" fmla="*/ 2241 w 88448"/>
                <a:gd name="connsiteY1" fmla="*/ 58092 h 88456"/>
                <a:gd name="connsiteX2" fmla="*/ 58084 w 88448"/>
                <a:gd name="connsiteY2" fmla="*/ 86216 h 88456"/>
                <a:gd name="connsiteX3" fmla="*/ 86208 w 88448"/>
                <a:gd name="connsiteY3" fmla="*/ 30372 h 88456"/>
                <a:gd name="connsiteX4" fmla="*/ 86201 w 88448"/>
                <a:gd name="connsiteY4" fmla="*/ 30353 h 88456"/>
                <a:gd name="connsiteX5" fmla="*/ 30403 w 88448"/>
                <a:gd name="connsiteY5" fmla="*/ 2236 h 88456"/>
                <a:gd name="connsiteX6" fmla="*/ 30364 w 88448"/>
                <a:gd name="connsiteY6" fmla="*/ 2249 h 8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48" h="88456">
                  <a:moveTo>
                    <a:pt x="30364" y="2249"/>
                  </a:moveTo>
                  <a:cubicBezTo>
                    <a:pt x="7177" y="9903"/>
                    <a:pt x="-5414" y="34906"/>
                    <a:pt x="2241" y="58092"/>
                  </a:cubicBezTo>
                  <a:cubicBezTo>
                    <a:pt x="9895" y="81279"/>
                    <a:pt x="34897" y="93871"/>
                    <a:pt x="58084" y="86216"/>
                  </a:cubicBezTo>
                  <a:cubicBezTo>
                    <a:pt x="81271" y="78561"/>
                    <a:pt x="93862" y="53559"/>
                    <a:pt x="86208" y="30372"/>
                  </a:cubicBezTo>
                  <a:cubicBezTo>
                    <a:pt x="86206" y="30366"/>
                    <a:pt x="86203" y="30359"/>
                    <a:pt x="86201" y="30353"/>
                  </a:cubicBezTo>
                  <a:cubicBezTo>
                    <a:pt x="78558" y="7180"/>
                    <a:pt x="53576" y="-5408"/>
                    <a:pt x="30403" y="2236"/>
                  </a:cubicBezTo>
                  <a:cubicBezTo>
                    <a:pt x="30390" y="2240"/>
                    <a:pt x="30377" y="2244"/>
                    <a:pt x="30364" y="2249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6" name="Vapaamuotoinen: Muoto 45">
              <a:extLst>
                <a:ext uri="{FF2B5EF4-FFF2-40B4-BE49-F238E27FC236}">
                  <a16:creationId xmlns:a16="http://schemas.microsoft.com/office/drawing/2014/main" id="{78716404-A363-4FA8-98C4-9B93A1F810BD}"/>
                </a:ext>
              </a:extLst>
            </p:cNvPr>
            <p:cNvSpPr/>
            <p:nvPr/>
          </p:nvSpPr>
          <p:spPr bwMode="black">
            <a:xfrm>
              <a:off x="10198565" y="2072102"/>
              <a:ext cx="105960" cy="105952"/>
            </a:xfrm>
            <a:custGeom>
              <a:avLst/>
              <a:gdLst>
                <a:gd name="connsiteX0" fmla="*/ 2685 w 105960"/>
                <a:gd name="connsiteY0" fmla="*/ 69558 h 105952"/>
                <a:gd name="connsiteX1" fmla="*/ 69566 w 105960"/>
                <a:gd name="connsiteY1" fmla="*/ 103276 h 105952"/>
                <a:gd name="connsiteX2" fmla="*/ 103284 w 105960"/>
                <a:gd name="connsiteY2" fmla="*/ 36395 h 105952"/>
                <a:gd name="connsiteX3" fmla="*/ 36403 w 105960"/>
                <a:gd name="connsiteY3" fmla="*/ 2677 h 105952"/>
                <a:gd name="connsiteX4" fmla="*/ 36385 w 105960"/>
                <a:gd name="connsiteY4" fmla="*/ 2683 h 105952"/>
                <a:gd name="connsiteX5" fmla="*/ 2672 w 105960"/>
                <a:gd name="connsiteY5" fmla="*/ 69517 h 105952"/>
                <a:gd name="connsiteX6" fmla="*/ 2685 w 105960"/>
                <a:gd name="connsiteY6" fmla="*/ 69558 h 10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960" h="105952">
                  <a:moveTo>
                    <a:pt x="2685" y="69558"/>
                  </a:moveTo>
                  <a:cubicBezTo>
                    <a:pt x="11843" y="97337"/>
                    <a:pt x="41786" y="112433"/>
                    <a:pt x="69566" y="103276"/>
                  </a:cubicBezTo>
                  <a:cubicBezTo>
                    <a:pt x="97345" y="94118"/>
                    <a:pt x="112441" y="64174"/>
                    <a:pt x="103284" y="36395"/>
                  </a:cubicBezTo>
                  <a:cubicBezTo>
                    <a:pt x="94126" y="8615"/>
                    <a:pt x="64183" y="-6481"/>
                    <a:pt x="36403" y="2677"/>
                  </a:cubicBezTo>
                  <a:cubicBezTo>
                    <a:pt x="36397" y="2679"/>
                    <a:pt x="36391" y="2681"/>
                    <a:pt x="36385" y="2683"/>
                  </a:cubicBezTo>
                  <a:cubicBezTo>
                    <a:pt x="8620" y="11829"/>
                    <a:pt x="-6474" y="41751"/>
                    <a:pt x="2672" y="69517"/>
                  </a:cubicBezTo>
                  <a:cubicBezTo>
                    <a:pt x="2676" y="69530"/>
                    <a:pt x="2681" y="69544"/>
                    <a:pt x="2685" y="69558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7" name="Vapaamuotoinen: Muoto 46">
              <a:extLst>
                <a:ext uri="{FF2B5EF4-FFF2-40B4-BE49-F238E27FC236}">
                  <a16:creationId xmlns:a16="http://schemas.microsoft.com/office/drawing/2014/main" id="{AB41D8C9-B217-452C-ABB7-AB8A2D7AFB32}"/>
                </a:ext>
              </a:extLst>
            </p:cNvPr>
            <p:cNvSpPr/>
            <p:nvPr/>
          </p:nvSpPr>
          <p:spPr bwMode="black">
            <a:xfrm>
              <a:off x="10353668" y="2065830"/>
              <a:ext cx="128404" cy="128404"/>
            </a:xfrm>
            <a:custGeom>
              <a:avLst/>
              <a:gdLst>
                <a:gd name="connsiteX0" fmla="*/ 125191 w 128404"/>
                <a:gd name="connsiteY0" fmla="*/ 44201 h 128404"/>
                <a:gd name="connsiteX1" fmla="*/ 44201 w 128404"/>
                <a:gd name="connsiteY1" fmla="*/ 3213 h 128404"/>
                <a:gd name="connsiteX2" fmla="*/ 3213 w 128404"/>
                <a:gd name="connsiteY2" fmla="*/ 84204 h 128404"/>
                <a:gd name="connsiteX3" fmla="*/ 84204 w 128404"/>
                <a:gd name="connsiteY3" fmla="*/ 125191 h 128404"/>
                <a:gd name="connsiteX4" fmla="*/ 84349 w 128404"/>
                <a:gd name="connsiteY4" fmla="*/ 125144 h 128404"/>
                <a:gd name="connsiteX5" fmla="*/ 125191 w 128404"/>
                <a:gd name="connsiteY5" fmla="*/ 44201 h 12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404" h="128404">
                  <a:moveTo>
                    <a:pt x="125191" y="44201"/>
                  </a:moveTo>
                  <a:cubicBezTo>
                    <a:pt x="114145" y="10518"/>
                    <a:pt x="77884" y="-7833"/>
                    <a:pt x="44201" y="3213"/>
                  </a:cubicBezTo>
                  <a:cubicBezTo>
                    <a:pt x="10518" y="14260"/>
                    <a:pt x="-7833" y="50520"/>
                    <a:pt x="3213" y="84204"/>
                  </a:cubicBezTo>
                  <a:cubicBezTo>
                    <a:pt x="14260" y="117887"/>
                    <a:pt x="50520" y="136238"/>
                    <a:pt x="84204" y="125191"/>
                  </a:cubicBezTo>
                  <a:cubicBezTo>
                    <a:pt x="84252" y="125176"/>
                    <a:pt x="84301" y="125160"/>
                    <a:pt x="84349" y="125144"/>
                  </a:cubicBezTo>
                  <a:cubicBezTo>
                    <a:pt x="117949" y="114036"/>
                    <a:pt x="136219" y="77828"/>
                    <a:pt x="125191" y="44201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8" name="Vapaamuotoinen: Muoto 47">
              <a:extLst>
                <a:ext uri="{FF2B5EF4-FFF2-40B4-BE49-F238E27FC236}">
                  <a16:creationId xmlns:a16="http://schemas.microsoft.com/office/drawing/2014/main" id="{C95C25F9-106C-491A-BAF8-08FAEF835044}"/>
                </a:ext>
              </a:extLst>
            </p:cNvPr>
            <p:cNvSpPr/>
            <p:nvPr/>
          </p:nvSpPr>
          <p:spPr bwMode="black">
            <a:xfrm>
              <a:off x="10467958" y="2206528"/>
              <a:ext cx="106632" cy="106624"/>
            </a:xfrm>
            <a:custGeom>
              <a:avLst/>
              <a:gdLst>
                <a:gd name="connsiteX0" fmla="*/ 36625 w 106632"/>
                <a:gd name="connsiteY0" fmla="*/ 2687 h 106624"/>
                <a:gd name="connsiteX1" fmla="*/ 2695 w 106632"/>
                <a:gd name="connsiteY1" fmla="*/ 70000 h 106624"/>
                <a:gd name="connsiteX2" fmla="*/ 70008 w 106632"/>
                <a:gd name="connsiteY2" fmla="*/ 103930 h 106624"/>
                <a:gd name="connsiteX3" fmla="*/ 103964 w 106632"/>
                <a:gd name="connsiteY3" fmla="*/ 36697 h 106624"/>
                <a:gd name="connsiteX4" fmla="*/ 36646 w 106632"/>
                <a:gd name="connsiteY4" fmla="*/ 2680 h 106624"/>
                <a:gd name="connsiteX5" fmla="*/ 36625 w 106632"/>
                <a:gd name="connsiteY5" fmla="*/ 2687 h 10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32" h="106624">
                  <a:moveTo>
                    <a:pt x="36625" y="2687"/>
                  </a:moveTo>
                  <a:cubicBezTo>
                    <a:pt x="8668" y="11905"/>
                    <a:pt x="-6523" y="42042"/>
                    <a:pt x="2695" y="70000"/>
                  </a:cubicBezTo>
                  <a:cubicBezTo>
                    <a:pt x="11914" y="97957"/>
                    <a:pt x="42050" y="113148"/>
                    <a:pt x="70008" y="103930"/>
                  </a:cubicBezTo>
                  <a:cubicBezTo>
                    <a:pt x="97934" y="94721"/>
                    <a:pt x="113128" y="64637"/>
                    <a:pt x="103964" y="36697"/>
                  </a:cubicBezTo>
                  <a:cubicBezTo>
                    <a:pt x="94768" y="8714"/>
                    <a:pt x="64629" y="-6516"/>
                    <a:pt x="36646" y="2680"/>
                  </a:cubicBezTo>
                  <a:cubicBezTo>
                    <a:pt x="36639" y="2683"/>
                    <a:pt x="36632" y="2685"/>
                    <a:pt x="36625" y="2687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9" name="Vapaamuotoinen: Muoto 48">
              <a:extLst>
                <a:ext uri="{FF2B5EF4-FFF2-40B4-BE49-F238E27FC236}">
                  <a16:creationId xmlns:a16="http://schemas.microsoft.com/office/drawing/2014/main" id="{F52DCA49-B3A4-41A9-B999-79C5A7CFBAC1}"/>
                </a:ext>
              </a:extLst>
            </p:cNvPr>
            <p:cNvSpPr/>
            <p:nvPr/>
          </p:nvSpPr>
          <p:spPr bwMode="black">
            <a:xfrm>
              <a:off x="10253165" y="2224956"/>
              <a:ext cx="176649" cy="176657"/>
            </a:xfrm>
            <a:custGeom>
              <a:avLst/>
              <a:gdLst>
                <a:gd name="connsiteX0" fmla="*/ 60656 w 176649"/>
                <a:gd name="connsiteY0" fmla="*/ 4479 h 176657"/>
                <a:gd name="connsiteX1" fmla="*/ 4471 w 176649"/>
                <a:gd name="connsiteY1" fmla="*/ 116001 h 176657"/>
                <a:gd name="connsiteX2" fmla="*/ 115993 w 176649"/>
                <a:gd name="connsiteY2" fmla="*/ 172187 h 176657"/>
                <a:gd name="connsiteX3" fmla="*/ 172179 w 176649"/>
                <a:gd name="connsiteY3" fmla="*/ 60664 h 176657"/>
                <a:gd name="connsiteX4" fmla="*/ 172176 w 176649"/>
                <a:gd name="connsiteY4" fmla="*/ 60656 h 176657"/>
                <a:gd name="connsiteX5" fmla="*/ 60707 w 176649"/>
                <a:gd name="connsiteY5" fmla="*/ 4462 h 176657"/>
                <a:gd name="connsiteX6" fmla="*/ 60656 w 176649"/>
                <a:gd name="connsiteY6" fmla="*/ 4479 h 17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49" h="176657">
                  <a:moveTo>
                    <a:pt x="60656" y="4479"/>
                  </a:moveTo>
                  <a:cubicBezTo>
                    <a:pt x="14345" y="19760"/>
                    <a:pt x="-10810" y="69690"/>
                    <a:pt x="4471" y="116001"/>
                  </a:cubicBezTo>
                  <a:cubicBezTo>
                    <a:pt x="19752" y="162313"/>
                    <a:pt x="69682" y="187468"/>
                    <a:pt x="115993" y="172187"/>
                  </a:cubicBezTo>
                  <a:cubicBezTo>
                    <a:pt x="162305" y="156906"/>
                    <a:pt x="187460" y="106975"/>
                    <a:pt x="172179" y="60664"/>
                  </a:cubicBezTo>
                  <a:cubicBezTo>
                    <a:pt x="172178" y="60662"/>
                    <a:pt x="172177" y="60659"/>
                    <a:pt x="172176" y="60656"/>
                  </a:cubicBezTo>
                  <a:cubicBezTo>
                    <a:pt x="156912" y="14357"/>
                    <a:pt x="107006" y="-10802"/>
                    <a:pt x="60707" y="4462"/>
                  </a:cubicBezTo>
                  <a:cubicBezTo>
                    <a:pt x="60690" y="4468"/>
                    <a:pt x="60673" y="4473"/>
                    <a:pt x="60656" y="4479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0" name="Vapaamuotoinen: Muoto 49">
              <a:extLst>
                <a:ext uri="{FF2B5EF4-FFF2-40B4-BE49-F238E27FC236}">
                  <a16:creationId xmlns:a16="http://schemas.microsoft.com/office/drawing/2014/main" id="{96914291-B40D-42DF-93C5-726776A54881}"/>
                </a:ext>
              </a:extLst>
            </p:cNvPr>
            <p:cNvSpPr/>
            <p:nvPr/>
          </p:nvSpPr>
          <p:spPr bwMode="black">
            <a:xfrm>
              <a:off x="9979191" y="2382925"/>
              <a:ext cx="62532" cy="62540"/>
            </a:xfrm>
            <a:custGeom>
              <a:avLst/>
              <a:gdLst>
                <a:gd name="connsiteX0" fmla="*/ 21466 w 62532"/>
                <a:gd name="connsiteY0" fmla="*/ 1593 h 62540"/>
                <a:gd name="connsiteX1" fmla="*/ 1585 w 62532"/>
                <a:gd name="connsiteY1" fmla="*/ 41075 h 62540"/>
                <a:gd name="connsiteX2" fmla="*/ 41067 w 62532"/>
                <a:gd name="connsiteY2" fmla="*/ 60956 h 62540"/>
                <a:gd name="connsiteX3" fmla="*/ 60948 w 62532"/>
                <a:gd name="connsiteY3" fmla="*/ 21474 h 62540"/>
                <a:gd name="connsiteX4" fmla="*/ 60947 w 62532"/>
                <a:gd name="connsiteY4" fmla="*/ 21473 h 62540"/>
                <a:gd name="connsiteX5" fmla="*/ 21523 w 62532"/>
                <a:gd name="connsiteY5" fmla="*/ 1574 h 62540"/>
                <a:gd name="connsiteX6" fmla="*/ 21466 w 62532"/>
                <a:gd name="connsiteY6" fmla="*/ 1593 h 6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532" h="62540">
                  <a:moveTo>
                    <a:pt x="21466" y="1593"/>
                  </a:moveTo>
                  <a:cubicBezTo>
                    <a:pt x="5073" y="7006"/>
                    <a:pt x="-3828" y="24682"/>
                    <a:pt x="1585" y="41075"/>
                  </a:cubicBezTo>
                  <a:cubicBezTo>
                    <a:pt x="6997" y="57468"/>
                    <a:pt x="24674" y="66369"/>
                    <a:pt x="41067" y="60956"/>
                  </a:cubicBezTo>
                  <a:cubicBezTo>
                    <a:pt x="57459" y="55543"/>
                    <a:pt x="66360" y="37866"/>
                    <a:pt x="60948" y="21474"/>
                  </a:cubicBezTo>
                  <a:cubicBezTo>
                    <a:pt x="60948" y="21473"/>
                    <a:pt x="60948" y="21473"/>
                    <a:pt x="60947" y="21473"/>
                  </a:cubicBezTo>
                  <a:cubicBezTo>
                    <a:pt x="55556" y="5091"/>
                    <a:pt x="37905" y="-3818"/>
                    <a:pt x="21523" y="1574"/>
                  </a:cubicBezTo>
                  <a:cubicBezTo>
                    <a:pt x="21504" y="1580"/>
                    <a:pt x="21485" y="1586"/>
                    <a:pt x="21466" y="1593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1" name="Vapaamuotoinen: Muoto 50">
              <a:extLst>
                <a:ext uri="{FF2B5EF4-FFF2-40B4-BE49-F238E27FC236}">
                  <a16:creationId xmlns:a16="http://schemas.microsoft.com/office/drawing/2014/main" id="{3EA9619D-EFC5-4035-8639-96AA87BB5DF4}"/>
                </a:ext>
              </a:extLst>
            </p:cNvPr>
            <p:cNvSpPr/>
            <p:nvPr/>
          </p:nvSpPr>
          <p:spPr bwMode="black">
            <a:xfrm>
              <a:off x="9994072" y="2157588"/>
              <a:ext cx="75521" cy="75513"/>
            </a:xfrm>
            <a:custGeom>
              <a:avLst/>
              <a:gdLst>
                <a:gd name="connsiteX0" fmla="*/ 25908 w 75521"/>
                <a:gd name="connsiteY0" fmla="*/ 1911 h 75513"/>
                <a:gd name="connsiteX1" fmla="*/ 1919 w 75521"/>
                <a:gd name="connsiteY1" fmla="*/ 49606 h 75513"/>
                <a:gd name="connsiteX2" fmla="*/ 49614 w 75521"/>
                <a:gd name="connsiteY2" fmla="*/ 73594 h 75513"/>
                <a:gd name="connsiteX3" fmla="*/ 73613 w 75521"/>
                <a:gd name="connsiteY3" fmla="*/ 25934 h 75513"/>
                <a:gd name="connsiteX4" fmla="*/ 25908 w 75521"/>
                <a:gd name="connsiteY4" fmla="*/ 1911 h 7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21" h="75513">
                  <a:moveTo>
                    <a:pt x="25908" y="1911"/>
                  </a:moveTo>
                  <a:cubicBezTo>
                    <a:pt x="6113" y="8458"/>
                    <a:pt x="-4627" y="29811"/>
                    <a:pt x="1919" y="49606"/>
                  </a:cubicBezTo>
                  <a:cubicBezTo>
                    <a:pt x="8466" y="69400"/>
                    <a:pt x="29819" y="80140"/>
                    <a:pt x="49614" y="73594"/>
                  </a:cubicBezTo>
                  <a:cubicBezTo>
                    <a:pt x="69395" y="67052"/>
                    <a:pt x="80136" y="45722"/>
                    <a:pt x="73613" y="25934"/>
                  </a:cubicBezTo>
                  <a:cubicBezTo>
                    <a:pt x="67068" y="6132"/>
                    <a:pt x="45714" y="-4621"/>
                    <a:pt x="25908" y="1911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2" name="Vapaamuotoinen: Muoto 51">
              <a:extLst>
                <a:ext uri="{FF2B5EF4-FFF2-40B4-BE49-F238E27FC236}">
                  <a16:creationId xmlns:a16="http://schemas.microsoft.com/office/drawing/2014/main" id="{A7FF056A-6905-41B5-B0C3-D0724C80281A}"/>
                </a:ext>
              </a:extLst>
            </p:cNvPr>
            <p:cNvSpPr/>
            <p:nvPr/>
          </p:nvSpPr>
          <p:spPr bwMode="black">
            <a:xfrm>
              <a:off x="10054918" y="2059700"/>
              <a:ext cx="68841" cy="68895"/>
            </a:xfrm>
            <a:custGeom>
              <a:avLst/>
              <a:gdLst>
                <a:gd name="connsiteX0" fmla="*/ 45046 w 68841"/>
                <a:gd name="connsiteY0" fmla="*/ 67150 h 68895"/>
                <a:gd name="connsiteX1" fmla="*/ 67150 w 68841"/>
                <a:gd name="connsiteY1" fmla="*/ 23795 h 68895"/>
                <a:gd name="connsiteX2" fmla="*/ 23795 w 68841"/>
                <a:gd name="connsiteY2" fmla="*/ 1691 h 68895"/>
                <a:gd name="connsiteX3" fmla="*/ 1691 w 68841"/>
                <a:gd name="connsiteY3" fmla="*/ 45046 h 68895"/>
                <a:gd name="connsiteX4" fmla="*/ 1761 w 68841"/>
                <a:gd name="connsiteY4" fmla="*/ 45261 h 68895"/>
                <a:gd name="connsiteX5" fmla="*/ 45172 w 68841"/>
                <a:gd name="connsiteY5" fmla="*/ 67160 h 68895"/>
                <a:gd name="connsiteX6" fmla="*/ 45201 w 68841"/>
                <a:gd name="connsiteY6" fmla="*/ 67150 h 6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41" h="68895">
                  <a:moveTo>
                    <a:pt x="45046" y="67150"/>
                  </a:moveTo>
                  <a:cubicBezTo>
                    <a:pt x="63122" y="61282"/>
                    <a:pt x="73019" y="41871"/>
                    <a:pt x="67150" y="23795"/>
                  </a:cubicBezTo>
                  <a:cubicBezTo>
                    <a:pt x="61282" y="5719"/>
                    <a:pt x="41871" y="-4177"/>
                    <a:pt x="23795" y="1691"/>
                  </a:cubicBezTo>
                  <a:cubicBezTo>
                    <a:pt x="5719" y="7559"/>
                    <a:pt x="-4177" y="26970"/>
                    <a:pt x="1691" y="45046"/>
                  </a:cubicBezTo>
                  <a:cubicBezTo>
                    <a:pt x="1714" y="45118"/>
                    <a:pt x="1738" y="45189"/>
                    <a:pt x="1761" y="45261"/>
                  </a:cubicBezTo>
                  <a:cubicBezTo>
                    <a:pt x="7701" y="63296"/>
                    <a:pt x="27137" y="73100"/>
                    <a:pt x="45172" y="67160"/>
                  </a:cubicBezTo>
                  <a:cubicBezTo>
                    <a:pt x="45181" y="67157"/>
                    <a:pt x="45191" y="67154"/>
                    <a:pt x="45201" y="67150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3" name="Vapaamuotoinen: Muoto 52">
              <a:extLst>
                <a:ext uri="{FF2B5EF4-FFF2-40B4-BE49-F238E27FC236}">
                  <a16:creationId xmlns:a16="http://schemas.microsoft.com/office/drawing/2014/main" id="{86067606-3FBC-4918-9BC9-E22DD98D7894}"/>
                </a:ext>
              </a:extLst>
            </p:cNvPr>
            <p:cNvSpPr/>
            <p:nvPr/>
          </p:nvSpPr>
          <p:spPr bwMode="black">
            <a:xfrm>
              <a:off x="10127678" y="1952733"/>
              <a:ext cx="102055" cy="102063"/>
            </a:xfrm>
            <a:custGeom>
              <a:avLst/>
              <a:gdLst>
                <a:gd name="connsiteX0" fmla="*/ 66986 w 102055"/>
                <a:gd name="connsiteY0" fmla="*/ 99482 h 102063"/>
                <a:gd name="connsiteX1" fmla="*/ 99482 w 102055"/>
                <a:gd name="connsiteY1" fmla="*/ 35070 h 102063"/>
                <a:gd name="connsiteX2" fmla="*/ 35070 w 102055"/>
                <a:gd name="connsiteY2" fmla="*/ 2574 h 102063"/>
                <a:gd name="connsiteX3" fmla="*/ 2574 w 102055"/>
                <a:gd name="connsiteY3" fmla="*/ 66986 h 102063"/>
                <a:gd name="connsiteX4" fmla="*/ 2585 w 102055"/>
                <a:gd name="connsiteY4" fmla="*/ 67018 h 102063"/>
                <a:gd name="connsiteX5" fmla="*/ 66960 w 102055"/>
                <a:gd name="connsiteY5" fmla="*/ 99491 h 102063"/>
                <a:gd name="connsiteX6" fmla="*/ 66986 w 102055"/>
                <a:gd name="connsiteY6" fmla="*/ 99482 h 10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055" h="102063">
                  <a:moveTo>
                    <a:pt x="66986" y="99482"/>
                  </a:moveTo>
                  <a:cubicBezTo>
                    <a:pt x="93746" y="90668"/>
                    <a:pt x="108295" y="61830"/>
                    <a:pt x="99482" y="35070"/>
                  </a:cubicBezTo>
                  <a:cubicBezTo>
                    <a:pt x="90668" y="8309"/>
                    <a:pt x="61830" y="-6239"/>
                    <a:pt x="35070" y="2574"/>
                  </a:cubicBezTo>
                  <a:cubicBezTo>
                    <a:pt x="8309" y="11388"/>
                    <a:pt x="-6239" y="40226"/>
                    <a:pt x="2574" y="66986"/>
                  </a:cubicBezTo>
                  <a:cubicBezTo>
                    <a:pt x="2578" y="66997"/>
                    <a:pt x="2581" y="67008"/>
                    <a:pt x="2585" y="67018"/>
                  </a:cubicBezTo>
                  <a:cubicBezTo>
                    <a:pt x="11394" y="93762"/>
                    <a:pt x="40216" y="108300"/>
                    <a:pt x="66960" y="99491"/>
                  </a:cubicBezTo>
                  <a:cubicBezTo>
                    <a:pt x="66968" y="99488"/>
                    <a:pt x="66977" y="99485"/>
                    <a:pt x="66986" y="99482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4" name="Vapaamuotoinen: Muoto 53">
              <a:extLst>
                <a:ext uri="{FF2B5EF4-FFF2-40B4-BE49-F238E27FC236}">
                  <a16:creationId xmlns:a16="http://schemas.microsoft.com/office/drawing/2014/main" id="{41AFDBC6-18CD-44F9-9D80-A5EC87815706}"/>
                </a:ext>
              </a:extLst>
            </p:cNvPr>
            <p:cNvSpPr/>
            <p:nvPr/>
          </p:nvSpPr>
          <p:spPr bwMode="black">
            <a:xfrm>
              <a:off x="10281285" y="1932464"/>
              <a:ext cx="70078" cy="70078"/>
            </a:xfrm>
            <a:custGeom>
              <a:avLst/>
              <a:gdLst>
                <a:gd name="connsiteX0" fmla="*/ 46016 w 70078"/>
                <a:gd name="connsiteY0" fmla="*/ 68305 h 70078"/>
                <a:gd name="connsiteX1" fmla="*/ 68305 w 70078"/>
                <a:gd name="connsiteY1" fmla="*/ 24062 h 70078"/>
                <a:gd name="connsiteX2" fmla="*/ 24062 w 70078"/>
                <a:gd name="connsiteY2" fmla="*/ 1774 h 70078"/>
                <a:gd name="connsiteX3" fmla="*/ 1773 w 70078"/>
                <a:gd name="connsiteY3" fmla="*/ 46013 h 70078"/>
                <a:gd name="connsiteX4" fmla="*/ 46013 w 70078"/>
                <a:gd name="connsiteY4" fmla="*/ 68306 h 70078"/>
                <a:gd name="connsiteX5" fmla="*/ 46016 w 70078"/>
                <a:gd name="connsiteY5" fmla="*/ 68305 h 7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78" h="70078">
                  <a:moveTo>
                    <a:pt x="46016" y="68305"/>
                  </a:moveTo>
                  <a:cubicBezTo>
                    <a:pt x="64388" y="62242"/>
                    <a:pt x="74367" y="42434"/>
                    <a:pt x="68305" y="24062"/>
                  </a:cubicBezTo>
                  <a:cubicBezTo>
                    <a:pt x="62242" y="5690"/>
                    <a:pt x="42434" y="-4289"/>
                    <a:pt x="24062" y="1774"/>
                  </a:cubicBezTo>
                  <a:cubicBezTo>
                    <a:pt x="5692" y="7836"/>
                    <a:pt x="-4288" y="27642"/>
                    <a:pt x="1773" y="46013"/>
                  </a:cubicBezTo>
                  <a:cubicBezTo>
                    <a:pt x="7833" y="64386"/>
                    <a:pt x="27640" y="74366"/>
                    <a:pt x="46013" y="68306"/>
                  </a:cubicBezTo>
                  <a:cubicBezTo>
                    <a:pt x="46014" y="68305"/>
                    <a:pt x="46015" y="68305"/>
                    <a:pt x="46016" y="68305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5" name="Vapaamuotoinen: Muoto 54">
              <a:extLst>
                <a:ext uri="{FF2B5EF4-FFF2-40B4-BE49-F238E27FC236}">
                  <a16:creationId xmlns:a16="http://schemas.microsoft.com/office/drawing/2014/main" id="{ADD166B3-7F41-4FA4-A0EB-F4B84E5B7880}"/>
                </a:ext>
              </a:extLst>
            </p:cNvPr>
            <p:cNvSpPr/>
            <p:nvPr/>
          </p:nvSpPr>
          <p:spPr bwMode="black">
            <a:xfrm>
              <a:off x="10400374" y="1921497"/>
              <a:ext cx="114116" cy="114125"/>
            </a:xfrm>
            <a:custGeom>
              <a:avLst/>
              <a:gdLst>
                <a:gd name="connsiteX0" fmla="*/ 74899 w 114116"/>
                <a:gd name="connsiteY0" fmla="*/ 111240 h 114125"/>
                <a:gd name="connsiteX1" fmla="*/ 111240 w 114116"/>
                <a:gd name="connsiteY1" fmla="*/ 39218 h 114125"/>
                <a:gd name="connsiteX2" fmla="*/ 39218 w 114116"/>
                <a:gd name="connsiteY2" fmla="*/ 2877 h 114125"/>
                <a:gd name="connsiteX3" fmla="*/ 2877 w 114116"/>
                <a:gd name="connsiteY3" fmla="*/ 74899 h 114125"/>
                <a:gd name="connsiteX4" fmla="*/ 2892 w 114116"/>
                <a:gd name="connsiteY4" fmla="*/ 74943 h 114125"/>
                <a:gd name="connsiteX5" fmla="*/ 74884 w 114116"/>
                <a:gd name="connsiteY5" fmla="*/ 111245 h 114125"/>
                <a:gd name="connsiteX6" fmla="*/ 74899 w 114116"/>
                <a:gd name="connsiteY6" fmla="*/ 111240 h 11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116" h="114125">
                  <a:moveTo>
                    <a:pt x="74899" y="111240"/>
                  </a:moveTo>
                  <a:cubicBezTo>
                    <a:pt x="104822" y="101387"/>
                    <a:pt x="121093" y="69142"/>
                    <a:pt x="111240" y="39218"/>
                  </a:cubicBezTo>
                  <a:cubicBezTo>
                    <a:pt x="101387" y="9295"/>
                    <a:pt x="69142" y="-6976"/>
                    <a:pt x="39218" y="2877"/>
                  </a:cubicBezTo>
                  <a:cubicBezTo>
                    <a:pt x="9295" y="12730"/>
                    <a:pt x="-6976" y="44975"/>
                    <a:pt x="2877" y="74899"/>
                  </a:cubicBezTo>
                  <a:cubicBezTo>
                    <a:pt x="2882" y="74913"/>
                    <a:pt x="2887" y="74928"/>
                    <a:pt x="2892" y="74943"/>
                  </a:cubicBezTo>
                  <a:cubicBezTo>
                    <a:pt x="12747" y="104847"/>
                    <a:pt x="44979" y="121100"/>
                    <a:pt x="74884" y="111245"/>
                  </a:cubicBezTo>
                  <a:cubicBezTo>
                    <a:pt x="74889" y="111243"/>
                    <a:pt x="74894" y="111242"/>
                    <a:pt x="74899" y="111240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6" name="Vapaamuotoinen: Muoto 55">
              <a:extLst>
                <a:ext uri="{FF2B5EF4-FFF2-40B4-BE49-F238E27FC236}">
                  <a16:creationId xmlns:a16="http://schemas.microsoft.com/office/drawing/2014/main" id="{9443DE5B-F09C-4FE2-B966-F08F7786E3C2}"/>
                </a:ext>
              </a:extLst>
            </p:cNvPr>
            <p:cNvSpPr/>
            <p:nvPr/>
          </p:nvSpPr>
          <p:spPr bwMode="black">
            <a:xfrm>
              <a:off x="10533276" y="2044728"/>
              <a:ext cx="81574" cy="81582"/>
            </a:xfrm>
            <a:custGeom>
              <a:avLst/>
              <a:gdLst>
                <a:gd name="connsiteX0" fmla="*/ 79519 w 81574"/>
                <a:gd name="connsiteY0" fmla="*/ 28016 h 81582"/>
                <a:gd name="connsiteX1" fmla="*/ 28016 w 81574"/>
                <a:gd name="connsiteY1" fmla="*/ 2064 h 81582"/>
                <a:gd name="connsiteX2" fmla="*/ 2064 w 81574"/>
                <a:gd name="connsiteY2" fmla="*/ 53567 h 81582"/>
                <a:gd name="connsiteX3" fmla="*/ 53548 w 81574"/>
                <a:gd name="connsiteY3" fmla="*/ 79525 h 81582"/>
                <a:gd name="connsiteX4" fmla="*/ 79519 w 81574"/>
                <a:gd name="connsiteY4" fmla="*/ 28016 h 8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4" h="81582">
                  <a:moveTo>
                    <a:pt x="79519" y="28016"/>
                  </a:moveTo>
                  <a:cubicBezTo>
                    <a:pt x="72464" y="6628"/>
                    <a:pt x="49405" y="-4992"/>
                    <a:pt x="28016" y="2064"/>
                  </a:cubicBezTo>
                  <a:cubicBezTo>
                    <a:pt x="6628" y="9119"/>
                    <a:pt x="-4992" y="32178"/>
                    <a:pt x="2064" y="53567"/>
                  </a:cubicBezTo>
                  <a:cubicBezTo>
                    <a:pt x="9117" y="74948"/>
                    <a:pt x="32163" y="86568"/>
                    <a:pt x="53548" y="79525"/>
                  </a:cubicBezTo>
                  <a:cubicBezTo>
                    <a:pt x="74935" y="72463"/>
                    <a:pt x="86559" y="49411"/>
                    <a:pt x="79519" y="28016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7" name="Vapaamuotoinen: Muoto 56">
              <a:extLst>
                <a:ext uri="{FF2B5EF4-FFF2-40B4-BE49-F238E27FC236}">
                  <a16:creationId xmlns:a16="http://schemas.microsoft.com/office/drawing/2014/main" id="{0228CECD-3F09-4765-A59B-F2DD622E3EFA}"/>
                </a:ext>
              </a:extLst>
            </p:cNvPr>
            <p:cNvSpPr/>
            <p:nvPr/>
          </p:nvSpPr>
          <p:spPr bwMode="black">
            <a:xfrm>
              <a:off x="10598821" y="2161459"/>
              <a:ext cx="67348" cy="67356"/>
            </a:xfrm>
            <a:custGeom>
              <a:avLst/>
              <a:gdLst>
                <a:gd name="connsiteX0" fmla="*/ 65638 w 67348"/>
                <a:gd name="connsiteY0" fmla="*/ 23084 h 67356"/>
                <a:gd name="connsiteX1" fmla="*/ 23084 w 67348"/>
                <a:gd name="connsiteY1" fmla="*/ 1719 h 67356"/>
                <a:gd name="connsiteX2" fmla="*/ 1719 w 67348"/>
                <a:gd name="connsiteY2" fmla="*/ 44273 h 67356"/>
                <a:gd name="connsiteX3" fmla="*/ 44212 w 67348"/>
                <a:gd name="connsiteY3" fmla="*/ 65658 h 67356"/>
                <a:gd name="connsiteX4" fmla="*/ 65638 w 67348"/>
                <a:gd name="connsiteY4" fmla="*/ 23087 h 67356"/>
                <a:gd name="connsiteX5" fmla="*/ 65638 w 67348"/>
                <a:gd name="connsiteY5" fmla="*/ 23084 h 6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48" h="67356">
                  <a:moveTo>
                    <a:pt x="65638" y="23084"/>
                  </a:moveTo>
                  <a:cubicBezTo>
                    <a:pt x="59786" y="5434"/>
                    <a:pt x="40735" y="-4132"/>
                    <a:pt x="23084" y="1719"/>
                  </a:cubicBezTo>
                  <a:cubicBezTo>
                    <a:pt x="5434" y="7570"/>
                    <a:pt x="-4132" y="26622"/>
                    <a:pt x="1719" y="44273"/>
                  </a:cubicBezTo>
                  <a:cubicBezTo>
                    <a:pt x="7562" y="61899"/>
                    <a:pt x="26574" y="71467"/>
                    <a:pt x="44212" y="65658"/>
                  </a:cubicBezTo>
                  <a:cubicBezTo>
                    <a:pt x="61884" y="59819"/>
                    <a:pt x="71477" y="40759"/>
                    <a:pt x="65638" y="23087"/>
                  </a:cubicBezTo>
                  <a:cubicBezTo>
                    <a:pt x="65638" y="23086"/>
                    <a:pt x="65638" y="23085"/>
                    <a:pt x="65638" y="23084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8" name="Vapaamuotoinen: Muoto 57">
              <a:extLst>
                <a:ext uri="{FF2B5EF4-FFF2-40B4-BE49-F238E27FC236}">
                  <a16:creationId xmlns:a16="http://schemas.microsoft.com/office/drawing/2014/main" id="{8045D94F-6016-4390-8AAF-5D4AB2804E9B}"/>
                </a:ext>
              </a:extLst>
            </p:cNvPr>
            <p:cNvSpPr/>
            <p:nvPr/>
          </p:nvSpPr>
          <p:spPr bwMode="black">
            <a:xfrm>
              <a:off x="9981293" y="2277164"/>
              <a:ext cx="62532" cy="62532"/>
            </a:xfrm>
            <a:custGeom>
              <a:avLst/>
              <a:gdLst>
                <a:gd name="connsiteX0" fmla="*/ 21466 w 62532"/>
                <a:gd name="connsiteY0" fmla="*/ 1585 h 62532"/>
                <a:gd name="connsiteX1" fmla="*/ 1585 w 62532"/>
                <a:gd name="connsiteY1" fmla="*/ 41067 h 62532"/>
                <a:gd name="connsiteX2" fmla="*/ 41067 w 62532"/>
                <a:gd name="connsiteY2" fmla="*/ 60948 h 62532"/>
                <a:gd name="connsiteX3" fmla="*/ 60948 w 62532"/>
                <a:gd name="connsiteY3" fmla="*/ 21466 h 62532"/>
                <a:gd name="connsiteX4" fmla="*/ 60947 w 62532"/>
                <a:gd name="connsiteY4" fmla="*/ 21465 h 62532"/>
                <a:gd name="connsiteX5" fmla="*/ 21466 w 62532"/>
                <a:gd name="connsiteY5" fmla="*/ 1585 h 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32" h="62532">
                  <a:moveTo>
                    <a:pt x="21466" y="1585"/>
                  </a:moveTo>
                  <a:cubicBezTo>
                    <a:pt x="5073" y="6997"/>
                    <a:pt x="-3828" y="24674"/>
                    <a:pt x="1585" y="41067"/>
                  </a:cubicBezTo>
                  <a:cubicBezTo>
                    <a:pt x="6997" y="57459"/>
                    <a:pt x="24674" y="66360"/>
                    <a:pt x="41067" y="60948"/>
                  </a:cubicBezTo>
                  <a:cubicBezTo>
                    <a:pt x="57459" y="55535"/>
                    <a:pt x="66360" y="37858"/>
                    <a:pt x="60948" y="21466"/>
                  </a:cubicBezTo>
                  <a:cubicBezTo>
                    <a:pt x="60948" y="21465"/>
                    <a:pt x="60948" y="21465"/>
                    <a:pt x="60947" y="21465"/>
                  </a:cubicBezTo>
                  <a:cubicBezTo>
                    <a:pt x="55534" y="5073"/>
                    <a:pt x="37858" y="-3828"/>
                    <a:pt x="21466" y="1585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85900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49150" y="2374638"/>
            <a:ext cx="3600000" cy="3744000"/>
          </a:xfrm>
        </p:spPr>
        <p:txBody>
          <a:bodyPr/>
          <a:lstStyle>
            <a:lvl1pPr>
              <a:defRPr sz="1500">
                <a:solidFill>
                  <a:srgbClr val="007AC9"/>
                </a:solidFill>
              </a:defRPr>
            </a:lvl1pPr>
            <a:lvl2pPr>
              <a:defRPr sz="1500">
                <a:solidFill>
                  <a:srgbClr val="007AC9"/>
                </a:solidFill>
              </a:defRPr>
            </a:lvl2pPr>
            <a:lvl3pPr>
              <a:defRPr sz="1500">
                <a:solidFill>
                  <a:srgbClr val="007AC9"/>
                </a:solidFill>
              </a:defRPr>
            </a:lvl3pPr>
            <a:lvl4pPr>
              <a:defRPr sz="1500">
                <a:solidFill>
                  <a:srgbClr val="007AC9"/>
                </a:solidFill>
              </a:defRPr>
            </a:lvl4pPr>
            <a:lvl5pPr>
              <a:defRPr sz="1500">
                <a:solidFill>
                  <a:srgbClr val="007AC9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368400" y="2374638"/>
            <a:ext cx="3600000" cy="3744000"/>
          </a:xfrm>
        </p:spPr>
        <p:txBody>
          <a:bodyPr/>
          <a:lstStyle>
            <a:lvl1pPr>
              <a:defRPr sz="1500">
                <a:solidFill>
                  <a:srgbClr val="007AC9"/>
                </a:solidFill>
              </a:defRPr>
            </a:lvl1pPr>
            <a:lvl2pPr>
              <a:defRPr sz="1500">
                <a:solidFill>
                  <a:srgbClr val="007AC9"/>
                </a:solidFill>
              </a:defRPr>
            </a:lvl2pPr>
            <a:lvl3pPr>
              <a:defRPr sz="1500">
                <a:solidFill>
                  <a:srgbClr val="007AC9"/>
                </a:solidFill>
              </a:defRPr>
            </a:lvl3pPr>
            <a:lvl4pPr>
              <a:defRPr sz="1500">
                <a:solidFill>
                  <a:srgbClr val="007AC9"/>
                </a:solidFill>
              </a:defRPr>
            </a:lvl4pPr>
            <a:lvl5pPr>
              <a:defRPr sz="1500">
                <a:solidFill>
                  <a:srgbClr val="007AC9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Sisällön paikkamerkki 3"/>
          <p:cNvSpPr>
            <a:spLocks noGrp="1"/>
          </p:cNvSpPr>
          <p:nvPr>
            <p:ph sz="half" idx="13"/>
          </p:nvPr>
        </p:nvSpPr>
        <p:spPr>
          <a:xfrm>
            <a:off x="8099756" y="2374638"/>
            <a:ext cx="3600000" cy="3744000"/>
          </a:xfrm>
        </p:spPr>
        <p:txBody>
          <a:bodyPr/>
          <a:lstStyle>
            <a:lvl1pPr>
              <a:defRPr sz="1500">
                <a:solidFill>
                  <a:srgbClr val="007AC9"/>
                </a:solidFill>
              </a:defRPr>
            </a:lvl1pPr>
            <a:lvl2pPr>
              <a:defRPr sz="1500">
                <a:solidFill>
                  <a:srgbClr val="007AC9"/>
                </a:solidFill>
              </a:defRPr>
            </a:lvl2pPr>
            <a:lvl3pPr>
              <a:defRPr sz="1500">
                <a:solidFill>
                  <a:srgbClr val="007AC9"/>
                </a:solidFill>
              </a:defRPr>
            </a:lvl3pPr>
            <a:lvl4pPr>
              <a:defRPr sz="1500">
                <a:solidFill>
                  <a:srgbClr val="007AC9"/>
                </a:solidFill>
              </a:defRPr>
            </a:lvl4pPr>
            <a:lvl5pPr>
              <a:defRPr sz="1500">
                <a:solidFill>
                  <a:srgbClr val="007AC9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4202-FFF6-40DE-8212-1988D9C301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50E3-BA97-4C95-B2DC-5BCA6A236623}" type="datetime1">
              <a:rPr lang="fi-FI" smtClean="0"/>
              <a:t>8.1.2021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704254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title"/>
          </p:nvPr>
        </p:nvSpPr>
        <p:spPr>
          <a:xfrm>
            <a:off x="647660" y="324000"/>
            <a:ext cx="5329490" cy="1728000"/>
          </a:xfrm>
        </p:spPr>
        <p:txBody>
          <a:bodyPr anchor="t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649150" y="2374638"/>
            <a:ext cx="5328000" cy="3744000"/>
          </a:xfrm>
        </p:spPr>
        <p:txBody>
          <a:bodyPr/>
          <a:lstStyle>
            <a:lvl1pPr marL="358775" indent="-341313">
              <a:defRPr sz="2250"/>
            </a:lvl1pPr>
            <a:lvl2pPr indent="-342000">
              <a:defRPr sz="2250"/>
            </a:lvl2pPr>
            <a:lvl3pPr indent="-342000">
              <a:defRPr sz="2250"/>
            </a:lvl3pPr>
            <a:lvl4pPr indent="-342000">
              <a:defRPr sz="2250"/>
            </a:lvl4pPr>
            <a:lvl5pPr indent="-342000"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3"/>
          </p:nvPr>
        </p:nvSpPr>
        <p:spPr>
          <a:xfrm>
            <a:off x="6311900" y="322263"/>
            <a:ext cx="5545138" cy="5808662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rgbClr val="64BE1E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4202-FFF6-40DE-8212-1988D9C301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923B-AC4C-43E5-8C3B-B3FD57BDD6AA}" type="datetime1">
              <a:rPr lang="fi-FI" smtClean="0"/>
              <a:t>8.1.2021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966135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rgbClr val="64BE1E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4202-FFF6-40DE-8212-1988D9C301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CF15-32AB-4529-8936-99FE46E81CC7}" type="datetime1">
              <a:rPr lang="fi-FI" smtClean="0"/>
              <a:t>8.1.2021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447769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04202-FFF6-40DE-8212-1988D9C3010A}" type="slidenum">
              <a:rPr lang="fi-FI" smtClean="0"/>
              <a:t>‹#›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04E76-8DF1-468E-96E5-25BF8C7B919B}" type="datetime1">
              <a:rPr lang="fi-FI" smtClean="0"/>
              <a:t>8.1.2021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381646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62437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FB6B52-C88A-4D9E-8E19-7899B90FF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131A5D-873B-40E5-9C21-55AA1FCE5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44A5D64-8755-4E4C-B62C-740BF005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B585-5C7A-4015-BA5A-40F7E1BF71FC}" type="datetimeFigureOut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C8A577-7070-4083-8C18-44519F15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F84E42-F238-4E69-BE3C-D890AB05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8384-D38C-49F6-AE66-01FFB273A5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0421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48000" y="2469624"/>
            <a:ext cx="5472000" cy="2111504"/>
          </a:xfrm>
        </p:spPr>
        <p:txBody>
          <a:bodyPr>
            <a:normAutofit/>
          </a:bodyPr>
          <a:lstStyle>
            <a:lvl1pPr algn="l">
              <a:defRPr sz="47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048000" y="4980864"/>
            <a:ext cx="5472000" cy="8244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D2CC89-64BC-445B-9A3C-AAC56B800027}"/>
              </a:ext>
            </a:extLst>
          </p:cNvPr>
          <p:cNvGrpSpPr/>
          <p:nvPr/>
        </p:nvGrpSpPr>
        <p:grpSpPr>
          <a:xfrm>
            <a:off x="875460" y="1232018"/>
            <a:ext cx="3195774" cy="1638300"/>
            <a:chOff x="875460" y="1232018"/>
            <a:chExt cx="3195774" cy="16383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8A49A11-127D-47B0-8C52-DCE753166530}"/>
                </a:ext>
              </a:extLst>
            </p:cNvPr>
            <p:cNvSpPr/>
            <p:nvPr/>
          </p:nvSpPr>
          <p:spPr>
            <a:xfrm>
              <a:off x="3227319" y="1910335"/>
              <a:ext cx="238125" cy="304800"/>
            </a:xfrm>
            <a:custGeom>
              <a:avLst/>
              <a:gdLst/>
              <a:ahLst/>
              <a:cxnLst/>
              <a:rect l="0" t="0" r="0" b="0"/>
              <a:pathLst>
                <a:path w="238125" h="304800">
                  <a:moveTo>
                    <a:pt x="65246" y="195739"/>
                  </a:moveTo>
                  <a:lnTo>
                    <a:pt x="129064" y="195739"/>
                  </a:lnTo>
                  <a:cubicBezTo>
                    <a:pt x="189071" y="195739"/>
                    <a:pt x="234791" y="167164"/>
                    <a:pt x="234791" y="99536"/>
                  </a:cubicBezTo>
                  <a:cubicBezTo>
                    <a:pt x="234791" y="37624"/>
                    <a:pt x="189071" y="7144"/>
                    <a:pt x="134779" y="7144"/>
                  </a:cubicBezTo>
                  <a:lnTo>
                    <a:pt x="7144" y="7144"/>
                  </a:lnTo>
                  <a:lnTo>
                    <a:pt x="7144" y="298609"/>
                  </a:lnTo>
                  <a:lnTo>
                    <a:pt x="65246" y="298609"/>
                  </a:lnTo>
                  <a:lnTo>
                    <a:pt x="65246" y="195739"/>
                  </a:lnTo>
                  <a:close/>
                  <a:moveTo>
                    <a:pt x="65246" y="63341"/>
                  </a:moveTo>
                  <a:lnTo>
                    <a:pt x="131921" y="63341"/>
                  </a:lnTo>
                  <a:cubicBezTo>
                    <a:pt x="157639" y="63341"/>
                    <a:pt x="174784" y="74771"/>
                    <a:pt x="174784" y="100489"/>
                  </a:cubicBezTo>
                  <a:cubicBezTo>
                    <a:pt x="174784" y="126206"/>
                    <a:pt x="160496" y="138589"/>
                    <a:pt x="132874" y="138589"/>
                  </a:cubicBezTo>
                  <a:lnTo>
                    <a:pt x="65246" y="138589"/>
                  </a:lnTo>
                  <a:lnTo>
                    <a:pt x="65246" y="6334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DFC0FF9-4670-4732-AA37-7FE4C7539698}"/>
                </a:ext>
              </a:extLst>
            </p:cNvPr>
            <p:cNvSpPr/>
            <p:nvPr/>
          </p:nvSpPr>
          <p:spPr>
            <a:xfrm>
              <a:off x="3227319" y="2276095"/>
              <a:ext cx="247650" cy="304800"/>
            </a:xfrm>
            <a:custGeom>
              <a:avLst/>
              <a:gdLst/>
              <a:ahLst/>
              <a:cxnLst/>
              <a:rect l="0" t="0" r="0" b="0"/>
              <a:pathLst>
                <a:path w="247650" h="304800">
                  <a:moveTo>
                    <a:pt x="218599" y="150971"/>
                  </a:moveTo>
                  <a:lnTo>
                    <a:pt x="218599" y="150971"/>
                  </a:lnTo>
                  <a:cubicBezTo>
                    <a:pt x="218599" y="150971"/>
                    <a:pt x="217646" y="150971"/>
                    <a:pt x="218599" y="150971"/>
                  </a:cubicBezTo>
                  <a:cubicBezTo>
                    <a:pt x="212884" y="146209"/>
                    <a:pt x="208121" y="143351"/>
                    <a:pt x="202406" y="140494"/>
                  </a:cubicBezTo>
                  <a:cubicBezTo>
                    <a:pt x="221456" y="129064"/>
                    <a:pt x="232886" y="109061"/>
                    <a:pt x="232886" y="84296"/>
                  </a:cubicBezTo>
                  <a:cubicBezTo>
                    <a:pt x="232886" y="34766"/>
                    <a:pt x="196691" y="7144"/>
                    <a:pt x="140494" y="7144"/>
                  </a:cubicBezTo>
                  <a:lnTo>
                    <a:pt x="7144" y="7144"/>
                  </a:lnTo>
                  <a:lnTo>
                    <a:pt x="7144" y="298609"/>
                  </a:lnTo>
                  <a:lnTo>
                    <a:pt x="139541" y="298609"/>
                  </a:lnTo>
                  <a:cubicBezTo>
                    <a:pt x="202406" y="298609"/>
                    <a:pt x="243364" y="265271"/>
                    <a:pt x="243364" y="204311"/>
                  </a:cubicBezTo>
                  <a:cubicBezTo>
                    <a:pt x="242411" y="181451"/>
                    <a:pt x="232886" y="163354"/>
                    <a:pt x="218599" y="150971"/>
                  </a:cubicBezTo>
                  <a:close/>
                  <a:moveTo>
                    <a:pt x="63341" y="61436"/>
                  </a:moveTo>
                  <a:lnTo>
                    <a:pt x="137636" y="61436"/>
                  </a:lnTo>
                  <a:cubicBezTo>
                    <a:pt x="163354" y="61436"/>
                    <a:pt x="173831" y="70961"/>
                    <a:pt x="173831" y="89059"/>
                  </a:cubicBezTo>
                  <a:cubicBezTo>
                    <a:pt x="173831" y="105251"/>
                    <a:pt x="165259" y="116681"/>
                    <a:pt x="140494" y="116681"/>
                  </a:cubicBezTo>
                  <a:lnTo>
                    <a:pt x="63341" y="116681"/>
                  </a:lnTo>
                  <a:lnTo>
                    <a:pt x="63341" y="61436"/>
                  </a:lnTo>
                  <a:close/>
                  <a:moveTo>
                    <a:pt x="141446" y="243364"/>
                  </a:moveTo>
                  <a:lnTo>
                    <a:pt x="64294" y="243364"/>
                  </a:lnTo>
                  <a:lnTo>
                    <a:pt x="64294" y="168116"/>
                  </a:lnTo>
                  <a:lnTo>
                    <a:pt x="141446" y="168116"/>
                  </a:lnTo>
                  <a:cubicBezTo>
                    <a:pt x="170021" y="168116"/>
                    <a:pt x="183356" y="180499"/>
                    <a:pt x="183356" y="205264"/>
                  </a:cubicBezTo>
                  <a:cubicBezTo>
                    <a:pt x="182404" y="228124"/>
                    <a:pt x="169069" y="243364"/>
                    <a:pt x="141446" y="24336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C2FE896-950A-4E33-A5A1-E18E2045F704}"/>
                </a:ext>
              </a:extLst>
            </p:cNvPr>
            <p:cNvSpPr/>
            <p:nvPr/>
          </p:nvSpPr>
          <p:spPr>
            <a:xfrm>
              <a:off x="2678679" y="1910335"/>
              <a:ext cx="219075" cy="304800"/>
            </a:xfrm>
            <a:custGeom>
              <a:avLst/>
              <a:gdLst/>
              <a:ahLst/>
              <a:cxnLst/>
              <a:rect l="0" t="0" r="0" b="0"/>
              <a:pathLst>
                <a:path w="219075" h="304800">
                  <a:moveTo>
                    <a:pt x="65246" y="170974"/>
                  </a:moveTo>
                  <a:lnTo>
                    <a:pt x="149066" y="170974"/>
                  </a:lnTo>
                  <a:lnTo>
                    <a:pt x="149066" y="114776"/>
                  </a:lnTo>
                  <a:lnTo>
                    <a:pt x="65246" y="114776"/>
                  </a:lnTo>
                  <a:lnTo>
                    <a:pt x="65246" y="64294"/>
                  </a:lnTo>
                  <a:lnTo>
                    <a:pt x="209074" y="64294"/>
                  </a:lnTo>
                  <a:lnTo>
                    <a:pt x="209074" y="7144"/>
                  </a:lnTo>
                  <a:lnTo>
                    <a:pt x="7144" y="7144"/>
                  </a:lnTo>
                  <a:lnTo>
                    <a:pt x="7144" y="298609"/>
                  </a:lnTo>
                  <a:lnTo>
                    <a:pt x="215741" y="298609"/>
                  </a:lnTo>
                  <a:lnTo>
                    <a:pt x="215741" y="241459"/>
                  </a:lnTo>
                  <a:lnTo>
                    <a:pt x="65246" y="2414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8C71D4F-F332-4A85-BE78-55ECBCF708FD}"/>
                </a:ext>
              </a:extLst>
            </p:cNvPr>
            <p:cNvSpPr/>
            <p:nvPr/>
          </p:nvSpPr>
          <p:spPr>
            <a:xfrm>
              <a:off x="3804534" y="1905572"/>
              <a:ext cx="266700" cy="314325"/>
            </a:xfrm>
            <a:custGeom>
              <a:avLst/>
              <a:gdLst/>
              <a:ahLst/>
              <a:cxnLst/>
              <a:rect l="0" t="0" r="0" b="0"/>
              <a:pathLst>
                <a:path w="266700" h="314325">
                  <a:moveTo>
                    <a:pt x="133826" y="7144"/>
                  </a:moveTo>
                  <a:cubicBezTo>
                    <a:pt x="53816" y="7144"/>
                    <a:pt x="7144" y="69056"/>
                    <a:pt x="7144" y="157639"/>
                  </a:cubicBezTo>
                  <a:cubicBezTo>
                    <a:pt x="7144" y="246221"/>
                    <a:pt x="53816" y="308134"/>
                    <a:pt x="133826" y="308134"/>
                  </a:cubicBezTo>
                  <a:cubicBezTo>
                    <a:pt x="213836" y="308134"/>
                    <a:pt x="260509" y="246221"/>
                    <a:pt x="260509" y="157639"/>
                  </a:cubicBezTo>
                  <a:cubicBezTo>
                    <a:pt x="260509" y="69056"/>
                    <a:pt x="213836" y="7144"/>
                    <a:pt x="133826" y="7144"/>
                  </a:cubicBezTo>
                  <a:close/>
                  <a:moveTo>
                    <a:pt x="133826" y="250031"/>
                  </a:moveTo>
                  <a:cubicBezTo>
                    <a:pt x="87154" y="250031"/>
                    <a:pt x="67151" y="210026"/>
                    <a:pt x="67151" y="157639"/>
                  </a:cubicBezTo>
                  <a:cubicBezTo>
                    <a:pt x="67151" y="105251"/>
                    <a:pt x="87154" y="65246"/>
                    <a:pt x="133826" y="65246"/>
                  </a:cubicBezTo>
                  <a:cubicBezTo>
                    <a:pt x="180499" y="65246"/>
                    <a:pt x="200501" y="105251"/>
                    <a:pt x="200501" y="157639"/>
                  </a:cubicBezTo>
                  <a:cubicBezTo>
                    <a:pt x="200501" y="210026"/>
                    <a:pt x="181451" y="250031"/>
                    <a:pt x="133826" y="2500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C3CDB4F-B6E5-4921-AF92-9D37A84BDAFB}"/>
                </a:ext>
              </a:extLst>
            </p:cNvPr>
            <p:cNvSpPr/>
            <p:nvPr/>
          </p:nvSpPr>
          <p:spPr>
            <a:xfrm>
              <a:off x="3500687" y="1905572"/>
              <a:ext cx="266700" cy="314325"/>
            </a:xfrm>
            <a:custGeom>
              <a:avLst/>
              <a:gdLst/>
              <a:ahLst/>
              <a:cxnLst/>
              <a:rect l="0" t="0" r="0" b="0"/>
              <a:pathLst>
                <a:path w="266700" h="314325">
                  <a:moveTo>
                    <a:pt x="133826" y="308134"/>
                  </a:moveTo>
                  <a:cubicBezTo>
                    <a:pt x="213836" y="308134"/>
                    <a:pt x="260509" y="246221"/>
                    <a:pt x="260509" y="157639"/>
                  </a:cubicBezTo>
                  <a:cubicBezTo>
                    <a:pt x="260509" y="69056"/>
                    <a:pt x="213836" y="7144"/>
                    <a:pt x="133826" y="7144"/>
                  </a:cubicBezTo>
                  <a:cubicBezTo>
                    <a:pt x="53816" y="7144"/>
                    <a:pt x="7144" y="69056"/>
                    <a:pt x="7144" y="157639"/>
                  </a:cubicBezTo>
                  <a:cubicBezTo>
                    <a:pt x="7144" y="246221"/>
                    <a:pt x="54769" y="308134"/>
                    <a:pt x="133826" y="308134"/>
                  </a:cubicBezTo>
                  <a:close/>
                  <a:moveTo>
                    <a:pt x="133826" y="65246"/>
                  </a:moveTo>
                  <a:cubicBezTo>
                    <a:pt x="180499" y="65246"/>
                    <a:pt x="200501" y="105251"/>
                    <a:pt x="200501" y="157639"/>
                  </a:cubicBezTo>
                  <a:cubicBezTo>
                    <a:pt x="200501" y="210026"/>
                    <a:pt x="180499" y="250031"/>
                    <a:pt x="133826" y="250031"/>
                  </a:cubicBezTo>
                  <a:cubicBezTo>
                    <a:pt x="87154" y="250031"/>
                    <a:pt x="67151" y="210026"/>
                    <a:pt x="67151" y="157639"/>
                  </a:cubicBezTo>
                  <a:cubicBezTo>
                    <a:pt x="67151" y="105251"/>
                    <a:pt x="87154" y="65246"/>
                    <a:pt x="133826" y="652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FB30D54-7FA5-4578-B7B2-D5090B13A315}"/>
                </a:ext>
              </a:extLst>
            </p:cNvPr>
            <p:cNvSpPr/>
            <p:nvPr/>
          </p:nvSpPr>
          <p:spPr>
            <a:xfrm>
              <a:off x="2931092" y="1904620"/>
              <a:ext cx="238125" cy="314325"/>
            </a:xfrm>
            <a:custGeom>
              <a:avLst/>
              <a:gdLst/>
              <a:ahLst/>
              <a:cxnLst/>
              <a:rect l="0" t="0" r="0" b="0"/>
              <a:pathLst>
                <a:path w="238125" h="314325">
                  <a:moveTo>
                    <a:pt x="136684" y="126206"/>
                  </a:moveTo>
                  <a:cubicBezTo>
                    <a:pt x="90011" y="115729"/>
                    <a:pt x="77629" y="110014"/>
                    <a:pt x="77629" y="90964"/>
                  </a:cubicBezTo>
                  <a:cubicBezTo>
                    <a:pt x="77629" y="77629"/>
                    <a:pt x="88106" y="64294"/>
                    <a:pt x="119539" y="64294"/>
                  </a:cubicBezTo>
                  <a:cubicBezTo>
                    <a:pt x="146209" y="64294"/>
                    <a:pt x="167164" y="74771"/>
                    <a:pt x="186214" y="93821"/>
                  </a:cubicBezTo>
                  <a:lnTo>
                    <a:pt x="228124" y="52864"/>
                  </a:lnTo>
                  <a:cubicBezTo>
                    <a:pt x="200501" y="24289"/>
                    <a:pt x="167164" y="7144"/>
                    <a:pt x="121444" y="7144"/>
                  </a:cubicBezTo>
                  <a:cubicBezTo>
                    <a:pt x="64294" y="7144"/>
                    <a:pt x="17621" y="39529"/>
                    <a:pt x="17621" y="92869"/>
                  </a:cubicBezTo>
                  <a:cubicBezTo>
                    <a:pt x="17621" y="150019"/>
                    <a:pt x="54769" y="167164"/>
                    <a:pt x="109061" y="179546"/>
                  </a:cubicBezTo>
                  <a:cubicBezTo>
                    <a:pt x="164306" y="191929"/>
                    <a:pt x="173831" y="200501"/>
                    <a:pt x="173831" y="219551"/>
                  </a:cubicBezTo>
                  <a:cubicBezTo>
                    <a:pt x="173831" y="241459"/>
                    <a:pt x="157639" y="250984"/>
                    <a:pt x="123349" y="250984"/>
                  </a:cubicBezTo>
                  <a:cubicBezTo>
                    <a:pt x="95726" y="250984"/>
                    <a:pt x="69056" y="241459"/>
                    <a:pt x="49054" y="217646"/>
                  </a:cubicBezTo>
                  <a:lnTo>
                    <a:pt x="7144" y="254794"/>
                  </a:lnTo>
                  <a:cubicBezTo>
                    <a:pt x="29051" y="287179"/>
                    <a:pt x="71914" y="308134"/>
                    <a:pt x="120491" y="308134"/>
                  </a:cubicBezTo>
                  <a:cubicBezTo>
                    <a:pt x="200501" y="308134"/>
                    <a:pt x="234791" y="270986"/>
                    <a:pt x="234791" y="214789"/>
                  </a:cubicBezTo>
                  <a:cubicBezTo>
                    <a:pt x="234791" y="152876"/>
                    <a:pt x="183356" y="136684"/>
                    <a:pt x="136684" y="12620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5F154D8-D3C5-41A8-89AA-E1889F558CF1}"/>
                </a:ext>
              </a:extLst>
            </p:cNvPr>
            <p:cNvSpPr/>
            <p:nvPr/>
          </p:nvSpPr>
          <p:spPr>
            <a:xfrm>
              <a:off x="2678679" y="2276095"/>
              <a:ext cx="219075" cy="304800"/>
            </a:xfrm>
            <a:custGeom>
              <a:avLst/>
              <a:gdLst/>
              <a:ahLst/>
              <a:cxnLst/>
              <a:rect l="0" t="0" r="0" b="0"/>
              <a:pathLst>
                <a:path w="219075" h="304800">
                  <a:moveTo>
                    <a:pt x="65246" y="170974"/>
                  </a:moveTo>
                  <a:lnTo>
                    <a:pt x="149066" y="170974"/>
                  </a:lnTo>
                  <a:lnTo>
                    <a:pt x="149066" y="114776"/>
                  </a:lnTo>
                  <a:lnTo>
                    <a:pt x="65246" y="114776"/>
                  </a:lnTo>
                  <a:lnTo>
                    <a:pt x="65246" y="64294"/>
                  </a:lnTo>
                  <a:lnTo>
                    <a:pt x="209074" y="64294"/>
                  </a:lnTo>
                  <a:lnTo>
                    <a:pt x="209074" y="7144"/>
                  </a:lnTo>
                  <a:lnTo>
                    <a:pt x="7144" y="7144"/>
                  </a:lnTo>
                  <a:lnTo>
                    <a:pt x="7144" y="298609"/>
                  </a:lnTo>
                  <a:lnTo>
                    <a:pt x="215741" y="298609"/>
                  </a:lnTo>
                  <a:lnTo>
                    <a:pt x="215741" y="241459"/>
                  </a:lnTo>
                  <a:lnTo>
                    <a:pt x="65246" y="2414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578C703-3774-45E5-8DF8-A9A275EC806F}"/>
                </a:ext>
              </a:extLst>
            </p:cNvPr>
            <p:cNvSpPr/>
            <p:nvPr/>
          </p:nvSpPr>
          <p:spPr>
            <a:xfrm>
              <a:off x="2931092" y="2270380"/>
              <a:ext cx="238125" cy="314325"/>
            </a:xfrm>
            <a:custGeom>
              <a:avLst/>
              <a:gdLst/>
              <a:ahLst/>
              <a:cxnLst/>
              <a:rect l="0" t="0" r="0" b="0"/>
              <a:pathLst>
                <a:path w="238125" h="314325">
                  <a:moveTo>
                    <a:pt x="136684" y="126206"/>
                  </a:moveTo>
                  <a:cubicBezTo>
                    <a:pt x="90011" y="115729"/>
                    <a:pt x="77629" y="110014"/>
                    <a:pt x="77629" y="90964"/>
                  </a:cubicBezTo>
                  <a:cubicBezTo>
                    <a:pt x="77629" y="77629"/>
                    <a:pt x="88106" y="64294"/>
                    <a:pt x="119539" y="64294"/>
                  </a:cubicBezTo>
                  <a:cubicBezTo>
                    <a:pt x="146209" y="64294"/>
                    <a:pt x="167164" y="74771"/>
                    <a:pt x="186214" y="93821"/>
                  </a:cubicBezTo>
                  <a:lnTo>
                    <a:pt x="228124" y="52864"/>
                  </a:lnTo>
                  <a:cubicBezTo>
                    <a:pt x="200501" y="24289"/>
                    <a:pt x="167164" y="7144"/>
                    <a:pt x="121444" y="7144"/>
                  </a:cubicBezTo>
                  <a:cubicBezTo>
                    <a:pt x="64294" y="7144"/>
                    <a:pt x="17621" y="39529"/>
                    <a:pt x="17621" y="92869"/>
                  </a:cubicBezTo>
                  <a:cubicBezTo>
                    <a:pt x="17621" y="150019"/>
                    <a:pt x="54769" y="167164"/>
                    <a:pt x="109061" y="179546"/>
                  </a:cubicBezTo>
                  <a:cubicBezTo>
                    <a:pt x="164306" y="191929"/>
                    <a:pt x="173831" y="200501"/>
                    <a:pt x="173831" y="219551"/>
                  </a:cubicBezTo>
                  <a:cubicBezTo>
                    <a:pt x="173831" y="241459"/>
                    <a:pt x="157639" y="250984"/>
                    <a:pt x="123349" y="250984"/>
                  </a:cubicBezTo>
                  <a:cubicBezTo>
                    <a:pt x="95726" y="250984"/>
                    <a:pt x="69056" y="241459"/>
                    <a:pt x="49054" y="217646"/>
                  </a:cubicBezTo>
                  <a:lnTo>
                    <a:pt x="7144" y="254794"/>
                  </a:lnTo>
                  <a:cubicBezTo>
                    <a:pt x="29051" y="287179"/>
                    <a:pt x="71914" y="308134"/>
                    <a:pt x="120491" y="308134"/>
                  </a:cubicBezTo>
                  <a:cubicBezTo>
                    <a:pt x="200501" y="308134"/>
                    <a:pt x="234791" y="270986"/>
                    <a:pt x="234791" y="214789"/>
                  </a:cubicBezTo>
                  <a:cubicBezTo>
                    <a:pt x="234791" y="152876"/>
                    <a:pt x="183356" y="136684"/>
                    <a:pt x="136684" y="12620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AC9FB19-473A-4CF4-81E5-E1D38A9287BF}"/>
                </a:ext>
              </a:extLst>
            </p:cNvPr>
            <p:cNvSpPr/>
            <p:nvPr/>
          </p:nvSpPr>
          <p:spPr>
            <a:xfrm>
              <a:off x="3513069" y="2271332"/>
              <a:ext cx="266700" cy="314325"/>
            </a:xfrm>
            <a:custGeom>
              <a:avLst/>
              <a:gdLst/>
              <a:ahLst/>
              <a:cxnLst/>
              <a:rect l="0" t="0" r="0" b="0"/>
              <a:pathLst>
                <a:path w="266700" h="314325">
                  <a:moveTo>
                    <a:pt x="133826" y="308134"/>
                  </a:moveTo>
                  <a:cubicBezTo>
                    <a:pt x="213836" y="308134"/>
                    <a:pt x="260509" y="246221"/>
                    <a:pt x="260509" y="157639"/>
                  </a:cubicBezTo>
                  <a:cubicBezTo>
                    <a:pt x="260509" y="69056"/>
                    <a:pt x="213836" y="7144"/>
                    <a:pt x="133826" y="7144"/>
                  </a:cubicBezTo>
                  <a:cubicBezTo>
                    <a:pt x="53816" y="7144"/>
                    <a:pt x="7144" y="69056"/>
                    <a:pt x="7144" y="157639"/>
                  </a:cubicBezTo>
                  <a:cubicBezTo>
                    <a:pt x="7144" y="246221"/>
                    <a:pt x="54769" y="308134"/>
                    <a:pt x="133826" y="308134"/>
                  </a:cubicBezTo>
                  <a:close/>
                  <a:moveTo>
                    <a:pt x="133826" y="65246"/>
                  </a:moveTo>
                  <a:cubicBezTo>
                    <a:pt x="180499" y="65246"/>
                    <a:pt x="200501" y="105251"/>
                    <a:pt x="200501" y="157639"/>
                  </a:cubicBezTo>
                  <a:cubicBezTo>
                    <a:pt x="200501" y="210026"/>
                    <a:pt x="180499" y="250031"/>
                    <a:pt x="133826" y="250031"/>
                  </a:cubicBezTo>
                  <a:cubicBezTo>
                    <a:pt x="87154" y="250031"/>
                    <a:pt x="67151" y="210026"/>
                    <a:pt x="67151" y="157639"/>
                  </a:cubicBezTo>
                  <a:cubicBezTo>
                    <a:pt x="67151" y="105251"/>
                    <a:pt x="87154" y="65246"/>
                    <a:pt x="133826" y="652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D0DA82-0BD3-45DE-873D-38470EF2FE3D}"/>
                </a:ext>
              </a:extLst>
            </p:cNvPr>
            <p:cNvSpPr/>
            <p:nvPr/>
          </p:nvSpPr>
          <p:spPr>
            <a:xfrm>
              <a:off x="875460" y="1232018"/>
              <a:ext cx="1457325" cy="1638300"/>
            </a:xfrm>
            <a:custGeom>
              <a:avLst/>
              <a:gdLst/>
              <a:ahLst/>
              <a:cxnLst/>
              <a:rect l="0" t="0" r="0" b="0"/>
              <a:pathLst>
                <a:path w="1457325" h="1638300">
                  <a:moveTo>
                    <a:pt x="1138851" y="1138851"/>
                  </a:moveTo>
                  <a:cubicBezTo>
                    <a:pt x="968353" y="1309348"/>
                    <a:pt x="760708" y="1418886"/>
                    <a:pt x="569256" y="1449366"/>
                  </a:cubicBezTo>
                  <a:cubicBezTo>
                    <a:pt x="783568" y="1703684"/>
                    <a:pt x="1176951" y="1510326"/>
                    <a:pt x="1344591" y="1342686"/>
                  </a:cubicBezTo>
                  <a:cubicBezTo>
                    <a:pt x="1350306" y="1336018"/>
                    <a:pt x="1358879" y="1332209"/>
                    <a:pt x="1368404" y="1332209"/>
                  </a:cubicBezTo>
                  <a:cubicBezTo>
                    <a:pt x="1386501" y="1332209"/>
                    <a:pt x="1400788" y="1346496"/>
                    <a:pt x="1400788" y="1364593"/>
                  </a:cubicBezTo>
                  <a:cubicBezTo>
                    <a:pt x="1400788" y="1374118"/>
                    <a:pt x="1396979" y="1382691"/>
                    <a:pt x="1390311" y="1388406"/>
                  </a:cubicBezTo>
                  <a:cubicBezTo>
                    <a:pt x="1127421" y="1650343"/>
                    <a:pt x="746421" y="1720828"/>
                    <a:pt x="540681" y="1514136"/>
                  </a:cubicBezTo>
                  <a:cubicBezTo>
                    <a:pt x="522583" y="1496039"/>
                    <a:pt x="506391" y="1476989"/>
                    <a:pt x="493056" y="1456034"/>
                  </a:cubicBezTo>
                  <a:cubicBezTo>
                    <a:pt x="353038" y="1462701"/>
                    <a:pt x="225403" y="1423648"/>
                    <a:pt x="133011" y="1331256"/>
                  </a:cubicBezTo>
                  <a:cubicBezTo>
                    <a:pt x="-99399" y="1099798"/>
                    <a:pt x="4423" y="648313"/>
                    <a:pt x="326368" y="326368"/>
                  </a:cubicBezTo>
                  <a:cubicBezTo>
                    <a:pt x="648313" y="4423"/>
                    <a:pt x="1099799" y="-99399"/>
                    <a:pt x="1332208" y="133011"/>
                  </a:cubicBezTo>
                  <a:cubicBezTo>
                    <a:pt x="1564618" y="365421"/>
                    <a:pt x="1460796" y="816906"/>
                    <a:pt x="1138851" y="1138851"/>
                  </a:cubicBezTo>
                  <a:lnTo>
                    <a:pt x="1138851" y="1138851"/>
                  </a:lnTo>
                  <a:close/>
                  <a:moveTo>
                    <a:pt x="1093131" y="1093131"/>
                  </a:moveTo>
                  <a:cubicBezTo>
                    <a:pt x="1270296" y="915966"/>
                    <a:pt x="1370308" y="708321"/>
                    <a:pt x="1389358" y="526393"/>
                  </a:cubicBezTo>
                  <a:cubicBezTo>
                    <a:pt x="1208383" y="434001"/>
                    <a:pt x="929301" y="496866"/>
                    <a:pt x="714036" y="712131"/>
                  </a:cubicBezTo>
                  <a:cubicBezTo>
                    <a:pt x="498771" y="927396"/>
                    <a:pt x="435906" y="1207431"/>
                    <a:pt x="529251" y="1389359"/>
                  </a:cubicBezTo>
                  <a:cubicBezTo>
                    <a:pt x="709274" y="1369356"/>
                    <a:pt x="915966" y="1269343"/>
                    <a:pt x="1093131" y="1093131"/>
                  </a:cubicBezTo>
                  <a:lnTo>
                    <a:pt x="1093131" y="1093131"/>
                  </a:lnTo>
                  <a:close/>
                  <a:moveTo>
                    <a:pt x="373041" y="373041"/>
                  </a:moveTo>
                  <a:cubicBezTo>
                    <a:pt x="57763" y="688318"/>
                    <a:pt x="-11769" y="1095036"/>
                    <a:pt x="179683" y="1286489"/>
                  </a:cubicBezTo>
                  <a:cubicBezTo>
                    <a:pt x="249216" y="1356021"/>
                    <a:pt x="346371" y="1391264"/>
                    <a:pt x="457813" y="1392216"/>
                  </a:cubicBezTo>
                  <a:cubicBezTo>
                    <a:pt x="365421" y="1178856"/>
                    <a:pt x="451146" y="881676"/>
                    <a:pt x="667363" y="665458"/>
                  </a:cubicBezTo>
                  <a:cubicBezTo>
                    <a:pt x="882628" y="450193"/>
                    <a:pt x="1178856" y="364468"/>
                    <a:pt x="1392216" y="454956"/>
                  </a:cubicBezTo>
                  <a:cubicBezTo>
                    <a:pt x="1390311" y="344466"/>
                    <a:pt x="1355068" y="248263"/>
                    <a:pt x="1286488" y="178731"/>
                  </a:cubicBezTo>
                  <a:cubicBezTo>
                    <a:pt x="1095036" y="-11769"/>
                    <a:pt x="687366" y="57763"/>
                    <a:pt x="373041" y="373041"/>
                  </a:cubicBezTo>
                  <a:lnTo>
                    <a:pt x="373041" y="373041"/>
                  </a:lnTo>
                  <a:close/>
                </a:path>
              </a:pathLst>
            </a:custGeom>
            <a:solidFill>
              <a:srgbClr val="249FE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7775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0000" y="2088000"/>
            <a:ext cx="10368000" cy="396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D270-6B62-9A49-9046-5A5F0A1A0CA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8FF9A71E-91DA-403A-976B-1B0C59053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72000"/>
            <a:ext cx="10369151" cy="900000"/>
          </a:xfrm>
        </p:spPr>
        <p:txBody>
          <a:bodyPr>
            <a:normAutofit/>
          </a:bodyPr>
          <a:lstStyle>
            <a:lvl1pPr algn="l">
              <a:defRPr sz="38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2196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+ tausta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CFDD1CE2-13A6-4604-851F-32B3A8BF6E70}"/>
              </a:ext>
            </a:extLst>
          </p:cNvPr>
          <p:cNvSpPr/>
          <p:nvPr/>
        </p:nvSpPr>
        <p:spPr>
          <a:xfrm>
            <a:off x="0" y="0"/>
            <a:ext cx="12192531" cy="6875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2000" err="1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48000" y="2469624"/>
            <a:ext cx="5472000" cy="2511240"/>
          </a:xfrm>
        </p:spPr>
        <p:txBody>
          <a:bodyPr>
            <a:normAutofit/>
          </a:bodyPr>
          <a:lstStyle>
            <a:lvl1pPr algn="l">
              <a:defRPr sz="47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048000" y="4980864"/>
            <a:ext cx="5472000" cy="8244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120D2F3-472C-4DC9-A7DA-DC85A228A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949" y="768895"/>
            <a:ext cx="45910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73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9999" y="1116000"/>
            <a:ext cx="5112703" cy="492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6447" y="1116000"/>
            <a:ext cx="5112703" cy="492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24C7-5009-8940-A549-53FFE3FC28FE}" type="datetime1">
              <a:rPr lang="fi-FI" smtClean="0"/>
              <a:t>8.1.2021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802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649149" y="2376000"/>
            <a:ext cx="10836000" cy="3744000"/>
          </a:xfrm>
        </p:spPr>
        <p:txBody>
          <a:bodyPr/>
          <a:lstStyle>
            <a:lvl1pPr marL="432000" indent="-432000">
              <a:defRPr sz="3000">
                <a:solidFill>
                  <a:srgbClr val="007AC9"/>
                </a:solidFill>
              </a:defRPr>
            </a:lvl1pPr>
            <a:lvl2pPr>
              <a:defRPr>
                <a:solidFill>
                  <a:srgbClr val="007AC9"/>
                </a:solidFill>
              </a:defRPr>
            </a:lvl2pPr>
            <a:lvl3pPr>
              <a:defRPr>
                <a:solidFill>
                  <a:srgbClr val="007AC9"/>
                </a:solidFill>
              </a:defRPr>
            </a:lvl3pPr>
            <a:lvl4pPr>
              <a:defRPr>
                <a:solidFill>
                  <a:srgbClr val="007AC9"/>
                </a:solidFill>
              </a:defRPr>
            </a:lvl4pPr>
            <a:lvl5pPr>
              <a:defRPr>
                <a:solidFill>
                  <a:srgbClr val="007AC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8F14FBF-8B04-419E-85A3-854A133AAD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7C04202-FFF6-40DE-8212-1988D9C3010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17A27633-8740-4AA3-A4F3-CE65EC9B2E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522C4B1-6DB0-4733-87BA-BEDA185166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993FEC-FF7F-4702-BA36-8A0D666BB19C}" type="datetime1">
              <a:rPr lang="fi-FI" smtClean="0"/>
              <a:t>8.1.2021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884893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0001" y="972000"/>
            <a:ext cx="3971864" cy="79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9999" y="2088000"/>
            <a:ext cx="3971865" cy="396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1C9D1DDA-5C51-486E-A018-20AE78CA713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16500" y="972000"/>
            <a:ext cx="6264275" cy="5078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058872BA-A0FF-4D8A-B15D-D04208A366B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B2F0995-CCE5-DA4E-A563-44A44E27E13C}" type="datetime1">
              <a:rPr lang="fi-FI" smtClean="0"/>
              <a:t>8.1.2021</a:t>
            </a:fld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3D5D2E28-39DE-400E-BBC0-A22C08D451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991A41F9-4BD7-460C-B3AA-77CECA2B78D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4994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00189D4-CA77-444A-A8F4-85A8B420D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82" y="1556792"/>
            <a:ext cx="10369151" cy="3493642"/>
          </a:xfrm>
        </p:spPr>
        <p:txBody>
          <a:bodyPr anchor="ctr">
            <a:normAutofit/>
          </a:bodyPr>
          <a:lstStyle>
            <a:lvl1pPr algn="ctr"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CC288C9-1005-4DD1-93E6-A124B0FD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337BB-57DD-174D-8A05-97AEB66AC8CF}" type="datetime1">
              <a:rPr lang="fi-FI" smtClean="0"/>
              <a:t>8.1.2021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88E3F06-4E73-4F9D-B5FE-06E46C09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6FC7A8-4E7E-46E4-8243-42830BBF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BE726E9-6048-41BB-B8E4-772EA94FCD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61" t="13983" r="13512" b="11949"/>
          <a:stretch/>
        </p:blipFill>
        <p:spPr>
          <a:xfrm>
            <a:off x="10977577" y="6221301"/>
            <a:ext cx="95731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68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+ tausta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CFDD1CE2-13A6-4604-851F-32B3A8BF6E70}"/>
              </a:ext>
            </a:extLst>
          </p:cNvPr>
          <p:cNvSpPr/>
          <p:nvPr/>
        </p:nvSpPr>
        <p:spPr>
          <a:xfrm>
            <a:off x="0" y="0"/>
            <a:ext cx="12192531" cy="6875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2000" err="1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100189D4-CA77-444A-A8F4-85A8B420D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82" y="1556792"/>
            <a:ext cx="10369151" cy="3493642"/>
          </a:xfrm>
        </p:spPr>
        <p:txBody>
          <a:bodyPr anchor="ctr">
            <a:normAutofit/>
          </a:bodyPr>
          <a:lstStyle>
            <a:lvl1pPr algn="ctr"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CC288C9-1005-4DD1-93E6-A124B0FD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A1CA92-0299-804A-9F6C-899E6202DAF3}" type="datetime1">
              <a:rPr lang="fi-FI" smtClean="0"/>
              <a:t>8.1.2021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88E3F06-4E73-4F9D-B5FE-06E46C09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6FC7A8-4E7E-46E4-8243-42830BBF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BE726E9-6048-41BB-B8E4-772EA94FC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661" t="13983" r="13512" b="11949"/>
          <a:stretch/>
        </p:blipFill>
        <p:spPr>
          <a:xfrm>
            <a:off x="10977577" y="6221301"/>
            <a:ext cx="95731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1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00000" y="1137600"/>
            <a:ext cx="5112703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00000" y="1821600"/>
            <a:ext cx="5112703" cy="423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56447" y="1137600"/>
            <a:ext cx="5112703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56447" y="1821600"/>
            <a:ext cx="5112703" cy="423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781B-0912-D546-9504-812C741B9A3D}" type="datetime1">
              <a:rPr lang="fi-FI" smtClean="0"/>
              <a:t>8.1.2021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6689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D54A5C3F-00AD-444A-A1A3-54E99FB207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0514" y="0"/>
            <a:ext cx="6081486" cy="6858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0000" y="980728"/>
            <a:ext cx="4752000" cy="900000"/>
          </a:xfrm>
        </p:spPr>
        <p:txBody>
          <a:bodyPr>
            <a:noAutofit/>
          </a:bodyPr>
          <a:lstStyle>
            <a:lvl1pPr algn="l">
              <a:defRPr sz="3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9999" y="2088000"/>
            <a:ext cx="4752000" cy="396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76F6F8E9-8B1B-4EEE-A9BE-C578D7089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20415" y="6226592"/>
            <a:ext cx="1284711" cy="61495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602" b="-1"/>
            </a:stretch>
          </a:blipFill>
        </p:spPr>
        <p:txBody>
          <a:bodyPr>
            <a:normAutofit/>
          </a:bodyPr>
          <a:lstStyle>
            <a:lvl1pPr>
              <a:defRPr sz="1600">
                <a:noFill/>
              </a:defRPr>
            </a:lvl1pPr>
          </a:lstStyle>
          <a:p>
            <a:pPr lvl="0"/>
            <a:r>
              <a:rPr lang="fi-FI"/>
              <a:t>vain logo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8DFD771D-4FE5-41F6-99EE-08258622B74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7C151CA-9405-9B4F-A322-A6BB69EF597F}" type="datetime1">
              <a:rPr lang="fi-FI" smtClean="0"/>
              <a:t>8.1.2021</a:t>
            </a:fld>
            <a:endParaRPr lang="fi-FI"/>
          </a:p>
        </p:txBody>
      </p:sp>
      <p:sp>
        <p:nvSpPr>
          <p:cNvPr id="16" name="Alatunnisteen paikkamerkki 15">
            <a:extLst>
              <a:ext uri="{FF2B5EF4-FFF2-40B4-BE49-F238E27FC236}">
                <a16:creationId xmlns:a16="http://schemas.microsoft.com/office/drawing/2014/main" id="{6622E753-495C-41E1-B8D4-E2758AAB33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4DB4319C-5F45-4366-ADBE-768B9E6C88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3515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D54A5C3F-00AD-444A-A1A3-54E99FB207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1569" y="0"/>
            <a:ext cx="12213569" cy="4968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0000" y="5293716"/>
            <a:ext cx="10380775" cy="765772"/>
          </a:xfrm>
        </p:spPr>
        <p:txBody>
          <a:bodyPr anchor="t">
            <a:normAutofit/>
          </a:bodyPr>
          <a:lstStyle>
            <a:lvl1pPr algn="ctr">
              <a:defRPr sz="20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FD8B-E668-A74C-9336-7A984D940FAF}" type="datetime1">
              <a:rPr lang="fi-FI" smtClean="0"/>
              <a:t>8.1.2021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8362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D54A5C3F-00AD-444A-A1A3-54E99FB207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000" y="180000"/>
            <a:ext cx="5760000" cy="4824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0000" y="5190576"/>
            <a:ext cx="5760001" cy="868912"/>
          </a:xfrm>
        </p:spPr>
        <p:txBody>
          <a:bodyPr anchor="t">
            <a:normAutofit/>
          </a:bodyPr>
          <a:lstStyle>
            <a:lvl1pPr algn="ctr">
              <a:defRPr sz="1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Kuvan paikkamerkki 9">
            <a:extLst>
              <a:ext uri="{FF2B5EF4-FFF2-40B4-BE49-F238E27FC236}">
                <a16:creationId xmlns:a16="http://schemas.microsoft.com/office/drawing/2014/main" id="{D20C0323-59C1-4D8E-8733-BFB6DB0008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1628" y="172853"/>
            <a:ext cx="5760000" cy="4824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AE3D-6214-6746-8DFE-633B5A5B5AFC}" type="datetime1">
              <a:rPr lang="fi-FI" smtClean="0"/>
              <a:t>8.1.2021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E7B6542-D4CC-4B80-ADE8-95849D2C30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888" y="5191125"/>
            <a:ext cx="5759450" cy="86836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180000" indent="0">
              <a:buNone/>
              <a:defRPr sz="1600">
                <a:solidFill>
                  <a:schemeClr val="tx2"/>
                </a:solidFill>
              </a:defRPr>
            </a:lvl2pPr>
            <a:lvl3pPr marL="360000" indent="0">
              <a:buNone/>
              <a:defRPr sz="1600">
                <a:solidFill>
                  <a:schemeClr val="tx2"/>
                </a:solidFill>
              </a:defRPr>
            </a:lvl3pPr>
            <a:lvl4pPr marL="540000" indent="0">
              <a:buNone/>
              <a:defRPr sz="1600">
                <a:solidFill>
                  <a:schemeClr val="tx2"/>
                </a:solidFill>
              </a:defRPr>
            </a:lvl4pPr>
            <a:lvl5pPr marL="7200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448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D54A5C3F-00AD-444A-A1A3-54E99FB207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000" y="180000"/>
            <a:ext cx="3852000" cy="4824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0000" y="5190576"/>
            <a:ext cx="3827769" cy="868912"/>
          </a:xfrm>
        </p:spPr>
        <p:txBody>
          <a:bodyPr anchor="t">
            <a:normAutofit/>
          </a:bodyPr>
          <a:lstStyle>
            <a:lvl1pPr algn="ctr">
              <a:defRPr sz="1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Kuvan paikkamerkki 9">
            <a:extLst>
              <a:ext uri="{FF2B5EF4-FFF2-40B4-BE49-F238E27FC236}">
                <a16:creationId xmlns:a16="http://schemas.microsoft.com/office/drawing/2014/main" id="{D20C0323-59C1-4D8E-8733-BFB6DB0008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51784" y="172853"/>
            <a:ext cx="3852000" cy="4824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E7B6542-D4CC-4B80-ADE8-95849D2C30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2044" y="5191125"/>
            <a:ext cx="3852000" cy="86836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180000" indent="0">
              <a:buNone/>
              <a:defRPr sz="1600">
                <a:solidFill>
                  <a:schemeClr val="tx2"/>
                </a:solidFill>
              </a:defRPr>
            </a:lvl2pPr>
            <a:lvl3pPr marL="360000" indent="0">
              <a:buNone/>
              <a:defRPr sz="1600">
                <a:solidFill>
                  <a:schemeClr val="tx2"/>
                </a:solidFill>
              </a:defRPr>
            </a:lvl3pPr>
            <a:lvl4pPr marL="540000" indent="0">
              <a:buNone/>
              <a:defRPr sz="1600">
                <a:solidFill>
                  <a:schemeClr val="tx2"/>
                </a:solidFill>
              </a:defRPr>
            </a:lvl4pPr>
            <a:lvl5pPr marL="7200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2E8B-22C9-2D4E-BF41-64BB0894A596}" type="datetime1">
              <a:rPr lang="fi-FI" smtClean="0"/>
              <a:t>8.1.2021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Kuvan paikkamerkki 9">
            <a:extLst>
              <a:ext uri="{FF2B5EF4-FFF2-40B4-BE49-F238E27FC236}">
                <a16:creationId xmlns:a16="http://schemas.microsoft.com/office/drawing/2014/main" id="{B024C11A-CD46-43FA-A6DE-696FFC837E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48396" y="188640"/>
            <a:ext cx="3852000" cy="4824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kstin paikkamerkki 8">
            <a:extLst>
              <a:ext uri="{FF2B5EF4-FFF2-40B4-BE49-F238E27FC236}">
                <a16:creationId xmlns:a16="http://schemas.microsoft.com/office/drawing/2014/main" id="{3C9DD316-9938-45E9-AA14-1707CD99E8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8656" y="5206912"/>
            <a:ext cx="3852000" cy="86836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180000" indent="0">
              <a:buNone/>
              <a:defRPr sz="1600">
                <a:solidFill>
                  <a:schemeClr val="tx2"/>
                </a:solidFill>
              </a:defRPr>
            </a:lvl2pPr>
            <a:lvl3pPr marL="360000" indent="0">
              <a:buNone/>
              <a:defRPr sz="1600">
                <a:solidFill>
                  <a:schemeClr val="tx2"/>
                </a:solidFill>
              </a:defRPr>
            </a:lvl3pPr>
            <a:lvl4pPr marL="540000" indent="0">
              <a:buNone/>
              <a:defRPr sz="1600">
                <a:solidFill>
                  <a:schemeClr val="tx2"/>
                </a:solidFill>
              </a:defRPr>
            </a:lvl4pPr>
            <a:lvl5pPr marL="7200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108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D54A5C3F-00AD-444A-A1A3-54E99FB207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" y="0"/>
            <a:ext cx="3143672" cy="3068960"/>
          </a:xfrm>
          <a:solidFill>
            <a:schemeClr val="bg1"/>
          </a:solidFill>
        </p:spPr>
        <p:txBody>
          <a:bodyPr lIns="540000" tIns="540000" rIns="540000" bIns="540000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F18A39A5-5B7B-47D1-8AEA-07B8155E95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9E17EA-37A5-4D4E-82B5-FAFE1C301630}" type="datetime1">
              <a:rPr lang="fi-FI" smtClean="0"/>
              <a:t>8.1.2021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84E94442-C59B-40F4-B0B3-FF889E77E18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3D01A3F0-CA82-410E-89FC-16DAA72EF1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n paikkamerkki 13">
            <a:extLst>
              <a:ext uri="{FF2B5EF4-FFF2-40B4-BE49-F238E27FC236}">
                <a16:creationId xmlns:a16="http://schemas.microsoft.com/office/drawing/2014/main" id="{75AB6A7A-7C35-4304-9168-CE2BAF9A62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20415" y="6226592"/>
            <a:ext cx="1284711" cy="61495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602" b="-1"/>
            </a:stretch>
          </a:blipFill>
        </p:spPr>
        <p:txBody>
          <a:bodyPr>
            <a:normAutofit/>
          </a:bodyPr>
          <a:lstStyle>
            <a:lvl1pPr>
              <a:defRPr sz="1600">
                <a:noFill/>
              </a:defRPr>
            </a:lvl1pPr>
          </a:lstStyle>
          <a:p>
            <a:pPr lvl="0"/>
            <a:r>
              <a:rPr lang="fi-FI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2608835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D54A5C3F-00AD-444A-A1A3-54E99FB207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" y="0"/>
            <a:ext cx="3143672" cy="3068960"/>
          </a:xfrm>
          <a:solidFill>
            <a:schemeClr val="bg1"/>
          </a:solidFill>
        </p:spPr>
        <p:txBody>
          <a:bodyPr lIns="540000" tIns="540000" rIns="540000" bIns="540000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76F6F8E9-8B1B-4EEE-A9BE-C578D7089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25159" y="6135601"/>
            <a:ext cx="1281112" cy="70891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600">
                <a:noFill/>
              </a:defRPr>
            </a:lvl1pPr>
          </a:lstStyle>
          <a:p>
            <a:pPr lvl="0"/>
            <a:r>
              <a:rPr lang="fi-FI"/>
              <a:t>vain logo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F18A39A5-5B7B-47D1-8AEA-07B8155E95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209F09-D3C5-444C-81E2-5480625DB37B}" type="datetime1">
              <a:rPr lang="fi-FI" smtClean="0"/>
              <a:t>8.1.2021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84E94442-C59B-40F4-B0B3-FF889E77E18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3D01A3F0-CA82-410E-89FC-16DAA72EF1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359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pi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649149" y="2376000"/>
            <a:ext cx="10836000" cy="3744000"/>
          </a:xfrm>
        </p:spPr>
        <p:txBody>
          <a:bodyPr/>
          <a:lstStyle>
            <a:lvl1pPr>
              <a:defRPr sz="1500">
                <a:solidFill>
                  <a:srgbClr val="007AC9"/>
                </a:solidFill>
              </a:defRPr>
            </a:lvl1pPr>
            <a:lvl2pPr>
              <a:defRPr sz="1500">
                <a:solidFill>
                  <a:srgbClr val="007AC9"/>
                </a:solidFill>
              </a:defRPr>
            </a:lvl2pPr>
            <a:lvl3pPr>
              <a:defRPr sz="1500">
                <a:solidFill>
                  <a:srgbClr val="007AC9"/>
                </a:solidFill>
              </a:defRPr>
            </a:lvl3pPr>
            <a:lvl4pPr>
              <a:defRPr sz="1500">
                <a:solidFill>
                  <a:srgbClr val="007AC9"/>
                </a:solidFill>
              </a:defRPr>
            </a:lvl4pPr>
            <a:lvl5pPr>
              <a:defRPr sz="1500">
                <a:solidFill>
                  <a:srgbClr val="007AC9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04202-FFF6-40DE-8212-1988D9C3010A}" type="slidenum">
              <a:rPr lang="fi-FI" smtClean="0"/>
              <a:t>‹#›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6CD11-F523-4DB5-BFB1-26EEFB1297FB}" type="datetime1">
              <a:rPr lang="fi-FI" smtClean="0"/>
              <a:t>8.1.2021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60647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eronos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4000" y="1125538"/>
            <a:ext cx="10369151" cy="1043262"/>
          </a:xfrm>
        </p:spPr>
        <p:txBody>
          <a:bodyPr anchor="b"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E9FCD848-E9B7-46B8-B199-EE4F7E94573B}"/>
              </a:ext>
            </a:extLst>
          </p:cNvPr>
          <p:cNvCxnSpPr/>
          <p:nvPr/>
        </p:nvCxnSpPr>
        <p:spPr>
          <a:xfrm>
            <a:off x="864000" y="3839840"/>
            <a:ext cx="306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0F7D05F-14BD-4FE1-911C-445CFAAE7F58}"/>
              </a:ext>
            </a:extLst>
          </p:cNvPr>
          <p:cNvCxnSpPr/>
          <p:nvPr/>
        </p:nvCxnSpPr>
        <p:spPr>
          <a:xfrm>
            <a:off x="4525200" y="3839840"/>
            <a:ext cx="306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75EAEE21-6923-49A9-9F05-8EC92756DF16}"/>
              </a:ext>
            </a:extLst>
          </p:cNvPr>
          <p:cNvCxnSpPr/>
          <p:nvPr/>
        </p:nvCxnSpPr>
        <p:spPr>
          <a:xfrm>
            <a:off x="8190000" y="3839840"/>
            <a:ext cx="306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24580CD-1084-49C3-A594-9C5D39B388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000" y="2484000"/>
            <a:ext cx="3097213" cy="1332000"/>
          </a:xfrm>
        </p:spPr>
        <p:txBody>
          <a:bodyPr anchor="b">
            <a:normAutofit/>
          </a:bodyPr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000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45B76D32-E192-4690-B8BA-B2FF156187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000" y="4098255"/>
            <a:ext cx="3060700" cy="1838325"/>
          </a:xfr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kstin paikkamerkki 12">
            <a:extLst>
              <a:ext uri="{FF2B5EF4-FFF2-40B4-BE49-F238E27FC236}">
                <a16:creationId xmlns:a16="http://schemas.microsoft.com/office/drawing/2014/main" id="{AE6A0D83-C883-4A57-8473-FCD085B17D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26655" y="2484000"/>
            <a:ext cx="3097213" cy="1332000"/>
          </a:xfrm>
        </p:spPr>
        <p:txBody>
          <a:bodyPr anchor="b">
            <a:normAutofit/>
          </a:bodyPr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000</a:t>
            </a:r>
          </a:p>
        </p:txBody>
      </p:sp>
      <p:sp>
        <p:nvSpPr>
          <p:cNvPr id="18" name="Tekstin paikkamerkki 14">
            <a:extLst>
              <a:ext uri="{FF2B5EF4-FFF2-40B4-BE49-F238E27FC236}">
                <a16:creationId xmlns:a16="http://schemas.microsoft.com/office/drawing/2014/main" id="{F1B53E4F-58AD-4577-914B-1CFDE289C5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25200" y="4098255"/>
            <a:ext cx="3060700" cy="1838325"/>
          </a:xfr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kstin paikkamerkki 12">
            <a:extLst>
              <a:ext uri="{FF2B5EF4-FFF2-40B4-BE49-F238E27FC236}">
                <a16:creationId xmlns:a16="http://schemas.microsoft.com/office/drawing/2014/main" id="{558A94E5-4440-4918-AE89-BC8FD91E20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9311" y="2484000"/>
            <a:ext cx="3097213" cy="1332000"/>
          </a:xfrm>
        </p:spPr>
        <p:txBody>
          <a:bodyPr anchor="b">
            <a:normAutofit/>
          </a:bodyPr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000</a:t>
            </a:r>
          </a:p>
        </p:txBody>
      </p:sp>
      <p:sp>
        <p:nvSpPr>
          <p:cNvPr id="19" name="Tekstin paikkamerkki 14">
            <a:extLst>
              <a:ext uri="{FF2B5EF4-FFF2-40B4-BE49-F238E27FC236}">
                <a16:creationId xmlns:a16="http://schemas.microsoft.com/office/drawing/2014/main" id="{3290569C-D77C-496C-9DD9-443E0E7F15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90000" y="4098255"/>
            <a:ext cx="3060700" cy="1838325"/>
          </a:xfr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3D8FC65-F37D-4953-A90A-F86063E1B73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3BE761-571D-2E47-A167-59F533A365C8}" type="datetime1">
              <a:rPr lang="fi-FI" smtClean="0"/>
              <a:t>8.1.2021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C3F24F2-BFB3-4425-BC98-FE639DAB4F9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E62820E1-FC59-40AB-BBA3-EE4458AEE96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37AD856-9D0E-4E9A-BCF0-6451F398E3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61" t="13983" r="13512" b="11949"/>
          <a:stretch/>
        </p:blipFill>
        <p:spPr>
          <a:xfrm>
            <a:off x="10977577" y="6221301"/>
            <a:ext cx="95731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48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eronosto + tausta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orakulmio 23">
            <a:extLst>
              <a:ext uri="{FF2B5EF4-FFF2-40B4-BE49-F238E27FC236}">
                <a16:creationId xmlns:a16="http://schemas.microsoft.com/office/drawing/2014/main" id="{7F113E8E-B7D5-44AC-BEC5-EC7D8AF656B3}"/>
              </a:ext>
            </a:extLst>
          </p:cNvPr>
          <p:cNvSpPr/>
          <p:nvPr/>
        </p:nvSpPr>
        <p:spPr>
          <a:xfrm>
            <a:off x="-531" y="3958"/>
            <a:ext cx="12192531" cy="6875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2000" err="1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4000" y="1125538"/>
            <a:ext cx="10369151" cy="1043262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E9FCD848-E9B7-46B8-B199-EE4F7E94573B}"/>
              </a:ext>
            </a:extLst>
          </p:cNvPr>
          <p:cNvCxnSpPr/>
          <p:nvPr/>
        </p:nvCxnSpPr>
        <p:spPr>
          <a:xfrm>
            <a:off x="864000" y="3839840"/>
            <a:ext cx="306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0F7D05F-14BD-4FE1-911C-445CFAAE7F58}"/>
              </a:ext>
            </a:extLst>
          </p:cNvPr>
          <p:cNvCxnSpPr/>
          <p:nvPr/>
        </p:nvCxnSpPr>
        <p:spPr>
          <a:xfrm>
            <a:off x="4525200" y="3839840"/>
            <a:ext cx="306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75EAEE21-6923-49A9-9F05-8EC92756DF16}"/>
              </a:ext>
            </a:extLst>
          </p:cNvPr>
          <p:cNvCxnSpPr/>
          <p:nvPr/>
        </p:nvCxnSpPr>
        <p:spPr>
          <a:xfrm>
            <a:off x="8190000" y="3839840"/>
            <a:ext cx="306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24580CD-1084-49C3-A594-9C5D39B388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000" y="2484000"/>
            <a:ext cx="3097213" cy="1332000"/>
          </a:xfrm>
        </p:spPr>
        <p:txBody>
          <a:bodyPr anchor="b">
            <a:normAutofit/>
          </a:bodyPr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000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45B76D32-E192-4690-B8BA-B2FF156187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000" y="4098255"/>
            <a:ext cx="3060700" cy="1838325"/>
          </a:xfr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kstin paikkamerkki 12">
            <a:extLst>
              <a:ext uri="{FF2B5EF4-FFF2-40B4-BE49-F238E27FC236}">
                <a16:creationId xmlns:a16="http://schemas.microsoft.com/office/drawing/2014/main" id="{AE6A0D83-C883-4A57-8473-FCD085B17D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26655" y="2484000"/>
            <a:ext cx="3097213" cy="1332000"/>
          </a:xfrm>
        </p:spPr>
        <p:txBody>
          <a:bodyPr anchor="b">
            <a:normAutofit/>
          </a:bodyPr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000</a:t>
            </a:r>
          </a:p>
        </p:txBody>
      </p:sp>
      <p:sp>
        <p:nvSpPr>
          <p:cNvPr id="18" name="Tekstin paikkamerkki 14">
            <a:extLst>
              <a:ext uri="{FF2B5EF4-FFF2-40B4-BE49-F238E27FC236}">
                <a16:creationId xmlns:a16="http://schemas.microsoft.com/office/drawing/2014/main" id="{F1B53E4F-58AD-4577-914B-1CFDE289C5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25200" y="4098255"/>
            <a:ext cx="3060700" cy="1838325"/>
          </a:xfr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kstin paikkamerkki 12">
            <a:extLst>
              <a:ext uri="{FF2B5EF4-FFF2-40B4-BE49-F238E27FC236}">
                <a16:creationId xmlns:a16="http://schemas.microsoft.com/office/drawing/2014/main" id="{558A94E5-4440-4918-AE89-BC8FD91E20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9311" y="2484000"/>
            <a:ext cx="3097213" cy="1332000"/>
          </a:xfrm>
        </p:spPr>
        <p:txBody>
          <a:bodyPr anchor="b">
            <a:normAutofit/>
          </a:bodyPr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000</a:t>
            </a:r>
          </a:p>
        </p:txBody>
      </p:sp>
      <p:sp>
        <p:nvSpPr>
          <p:cNvPr id="19" name="Tekstin paikkamerkki 14">
            <a:extLst>
              <a:ext uri="{FF2B5EF4-FFF2-40B4-BE49-F238E27FC236}">
                <a16:creationId xmlns:a16="http://schemas.microsoft.com/office/drawing/2014/main" id="{3290569C-D77C-496C-9DD9-443E0E7F15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90000" y="4098255"/>
            <a:ext cx="3060700" cy="1838325"/>
          </a:xfr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EFC020D1-E176-4384-9619-14E239C34B1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664AA-5390-4A45-A740-CAC96C8CC6C5}" type="datetime1">
              <a:rPr lang="fi-FI" smtClean="0"/>
              <a:t>8.1.2021</a:t>
            </a:fld>
            <a:endParaRPr lang="fi-FI"/>
          </a:p>
        </p:txBody>
      </p:sp>
      <p:sp>
        <p:nvSpPr>
          <p:cNvPr id="25" name="Alatunnisteen paikkamerkki 24">
            <a:extLst>
              <a:ext uri="{FF2B5EF4-FFF2-40B4-BE49-F238E27FC236}">
                <a16:creationId xmlns:a16="http://schemas.microsoft.com/office/drawing/2014/main" id="{6232018B-1657-424D-9ECD-8A806D00305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A73F0B85-CC68-4EED-9FB3-BB4DD50D2E4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6B36A647-CAE9-4F30-8F7C-28C5571CF1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661" t="13983" r="13512" b="11949"/>
          <a:stretch/>
        </p:blipFill>
        <p:spPr>
          <a:xfrm>
            <a:off x="10977577" y="6221301"/>
            <a:ext cx="95731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37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3C5327FD-B34B-445A-B452-F4DC76BE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61C4-001F-CA41-8150-6534644FEECB}" type="datetime1">
              <a:rPr lang="fi-FI" smtClean="0"/>
              <a:t>8.1.2021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EE4146-50C5-48FC-9B50-A8A5DC6AF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6B9DCF8-43A9-49A8-8E53-C78453DA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535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F165-A894-BF45-9F22-718F4AE634AA}" type="datetime1">
              <a:rPr lang="fi-FI" smtClean="0"/>
              <a:t>8.1.2021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2011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iit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900000" y="981075"/>
            <a:ext cx="5256584" cy="2879973"/>
          </a:xfrm>
        </p:spPr>
        <p:txBody>
          <a:bodyPr lIns="0" rIns="0" anchor="b">
            <a:normAutofit/>
          </a:bodyPr>
          <a:lstStyle>
            <a:lvl1pPr algn="l">
              <a:defRPr sz="84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kiitos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00000" y="4068032"/>
            <a:ext cx="5256584" cy="1556792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Yhteystiedot</a:t>
            </a:r>
            <a:endParaRPr lang="en-GB"/>
          </a:p>
        </p:txBody>
      </p:sp>
      <p:sp>
        <p:nvSpPr>
          <p:cNvPr id="18" name="Päivämäärän paikkamerkki 17">
            <a:extLst>
              <a:ext uri="{FF2B5EF4-FFF2-40B4-BE49-F238E27FC236}">
                <a16:creationId xmlns:a16="http://schemas.microsoft.com/office/drawing/2014/main" id="{5ECA5FDE-C314-46DC-BAD6-0EFFC8DD6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4EDA8B-7E51-7046-A4D3-354DAD21DB4B}" type="datetime1">
              <a:rPr lang="fi-FI" smtClean="0"/>
              <a:t>8.1.2021</a:t>
            </a:fld>
            <a:endParaRPr lang="fi-FI"/>
          </a:p>
        </p:txBody>
      </p:sp>
      <p:sp>
        <p:nvSpPr>
          <p:cNvPr id="19" name="Alatunnisteen paikkamerkki 18">
            <a:extLst>
              <a:ext uri="{FF2B5EF4-FFF2-40B4-BE49-F238E27FC236}">
                <a16:creationId xmlns:a16="http://schemas.microsoft.com/office/drawing/2014/main" id="{4A037F1B-50D9-4017-B099-BDB3FB805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85776007-9226-4F1D-A488-210AB6E1F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7FD437B-EF78-4205-AA30-607774FE37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61" t="13983" r="13512" b="11949"/>
          <a:stretch/>
        </p:blipFill>
        <p:spPr>
          <a:xfrm>
            <a:off x="10977577" y="6221301"/>
            <a:ext cx="95731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4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iitos + tausta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CFDD1CE2-13A6-4604-851F-32B3A8BF6E70}"/>
              </a:ext>
            </a:extLst>
          </p:cNvPr>
          <p:cNvSpPr/>
          <p:nvPr/>
        </p:nvSpPr>
        <p:spPr>
          <a:xfrm>
            <a:off x="0" y="0"/>
            <a:ext cx="12192531" cy="6875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2000" err="1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900000" y="981075"/>
            <a:ext cx="5256584" cy="2879973"/>
          </a:xfrm>
        </p:spPr>
        <p:txBody>
          <a:bodyPr lIns="0" rIns="0" anchor="b">
            <a:normAutofit/>
          </a:bodyPr>
          <a:lstStyle>
            <a:lvl1pPr algn="l">
              <a:defRPr sz="84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kiitos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00000" y="4068032"/>
            <a:ext cx="5256584" cy="1556792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Yhteystiedot</a:t>
            </a:r>
            <a:endParaRPr lang="en-GB"/>
          </a:p>
        </p:txBody>
      </p:sp>
      <p:sp>
        <p:nvSpPr>
          <p:cNvPr id="18" name="Päivämäärän paikkamerkki 17">
            <a:extLst>
              <a:ext uri="{FF2B5EF4-FFF2-40B4-BE49-F238E27FC236}">
                <a16:creationId xmlns:a16="http://schemas.microsoft.com/office/drawing/2014/main" id="{5ECA5FDE-C314-46DC-BAD6-0EFFC8DD6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94A731-3CAE-5E48-BD15-FF7B6F285AEE}" type="datetime1">
              <a:rPr lang="fi-FI" smtClean="0"/>
              <a:t>8.1.2021</a:t>
            </a:fld>
            <a:endParaRPr lang="fi-FI"/>
          </a:p>
        </p:txBody>
      </p:sp>
      <p:sp>
        <p:nvSpPr>
          <p:cNvPr id="19" name="Alatunnisteen paikkamerkki 18">
            <a:extLst>
              <a:ext uri="{FF2B5EF4-FFF2-40B4-BE49-F238E27FC236}">
                <a16:creationId xmlns:a16="http://schemas.microsoft.com/office/drawing/2014/main" id="{4A037F1B-50D9-4017-B099-BDB3FB805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85776007-9226-4F1D-A488-210AB6E1F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7FD437B-EF78-4205-AA30-607774FE37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661" t="13983" r="13512" b="11949"/>
          <a:stretch/>
        </p:blipFill>
        <p:spPr>
          <a:xfrm>
            <a:off x="10977577" y="6221301"/>
            <a:ext cx="95731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648000" y="1901964"/>
            <a:ext cx="9252000" cy="46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rgbClr val="007AC9"/>
                </a:solidFill>
              </a:defRPr>
            </a:lvl1pPr>
            <a:lvl2pPr marL="457188" indent="0">
              <a:buNone/>
              <a:defRPr b="1"/>
            </a:lvl2pPr>
            <a:lvl3pPr marL="914377" indent="0">
              <a:buFont typeface="Arial" panose="020B0604020202020204" pitchFamily="34" charset="0"/>
              <a:buNone/>
              <a:defRPr b="1"/>
            </a:lvl3pPr>
            <a:lvl4pPr marL="1371566" indent="0">
              <a:buFont typeface="Arial" panose="020B0604020202020204" pitchFamily="34" charset="0"/>
              <a:buNone/>
              <a:defRPr b="1"/>
            </a:lvl4pPr>
            <a:lvl5pPr marL="1828755" indent="0">
              <a:buFont typeface="Arial" panose="020B0604020202020204" pitchFamily="34" charset="0"/>
              <a:buNone/>
              <a:defRPr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649149" y="2376000"/>
            <a:ext cx="10836000" cy="3744000"/>
          </a:xfrm>
        </p:spPr>
        <p:txBody>
          <a:bodyPr/>
          <a:lstStyle>
            <a:lvl1pPr marL="432000" indent="-432000">
              <a:defRPr sz="2250">
                <a:solidFill>
                  <a:srgbClr val="007AC9"/>
                </a:solidFill>
              </a:defRPr>
            </a:lvl1pPr>
            <a:lvl2pPr>
              <a:defRPr>
                <a:solidFill>
                  <a:srgbClr val="007AC9"/>
                </a:solidFill>
              </a:defRPr>
            </a:lvl2pPr>
            <a:lvl3pPr>
              <a:defRPr>
                <a:solidFill>
                  <a:srgbClr val="007AC9"/>
                </a:solidFill>
              </a:defRPr>
            </a:lvl3pPr>
            <a:lvl4pPr>
              <a:defRPr>
                <a:solidFill>
                  <a:srgbClr val="007AC9"/>
                </a:solidFill>
              </a:defRPr>
            </a:lvl4pPr>
            <a:lvl5pPr>
              <a:defRPr>
                <a:solidFill>
                  <a:srgbClr val="007AC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04202-FFF6-40DE-8212-1988D9C3010A}" type="slidenum">
              <a:rPr lang="fi-FI" smtClean="0"/>
              <a:t>‹#›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42CFE-4B38-4FE7-9FC4-20F3542BE452}" type="datetime1">
              <a:rPr lang="fi-FI" smtClean="0"/>
              <a:t>8.1.2021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406080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">
    <p:bg>
      <p:bgPr>
        <a:solidFill>
          <a:srgbClr val="64B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65B8173-E0C8-4A34-B450-48E7D43A8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5623" y="1957308"/>
            <a:ext cx="8821610" cy="2772000"/>
          </a:xfrm>
        </p:spPr>
        <p:txBody>
          <a:bodyPr/>
          <a:lstStyle>
            <a:lvl1pPr algn="ctr">
              <a:lnSpc>
                <a:spcPct val="90000"/>
              </a:lnSpc>
              <a:defRPr sz="8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3501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-1"/>
            <a:ext cx="12192000" cy="6878677"/>
          </a:xfrm>
          <a:prstGeom prst="rect">
            <a:avLst/>
          </a:prstGeom>
        </p:spPr>
      </p:pic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00" y="1970946"/>
            <a:ext cx="10080855" cy="2772000"/>
          </a:xfrm>
        </p:spPr>
        <p:txBody>
          <a:bodyPr/>
          <a:lstStyle>
            <a:lvl1pPr algn="ctr">
              <a:lnSpc>
                <a:spcPct val="90000"/>
              </a:lnSpc>
              <a:defRPr sz="8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116000" y="4752000"/>
            <a:ext cx="10080853" cy="83946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250" b="1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alaotsikon ja / tai lisää tekijän nimi. </a:t>
            </a:r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C04202-FFF6-40DE-8212-1988D9C3010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608CAC-923D-44C5-A8D7-734FD81D8F19}" type="datetime1">
              <a:rPr lang="fi-FI" smtClean="0"/>
              <a:t>8.1.2021</a:t>
            </a:fld>
            <a:endParaRPr lang="fi-FI"/>
          </a:p>
        </p:txBody>
      </p:sp>
      <p:grpSp>
        <p:nvGrpSpPr>
          <p:cNvPr id="36" name="Logo" descr="MAL 2023 logo">
            <a:extLst>
              <a:ext uri="{FF2B5EF4-FFF2-40B4-BE49-F238E27FC236}">
                <a16:creationId xmlns:a16="http://schemas.microsoft.com/office/drawing/2014/main" id="{39801011-1690-4BB0-8D12-9547C6C6DCDF}"/>
              </a:ext>
            </a:extLst>
          </p:cNvPr>
          <p:cNvGrpSpPr/>
          <p:nvPr/>
        </p:nvGrpSpPr>
        <p:grpSpPr bwMode="black">
          <a:xfrm>
            <a:off x="9979141" y="710544"/>
            <a:ext cx="1504522" cy="525114"/>
            <a:chOff x="9979191" y="1921497"/>
            <a:chExt cx="1504522" cy="525114"/>
          </a:xfrm>
          <a:solidFill>
            <a:srgbClr val="FFFFFF"/>
          </a:solidFill>
        </p:grpSpPr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C2710F7F-4316-440A-A18E-4E473E038151}"/>
                </a:ext>
              </a:extLst>
            </p:cNvPr>
            <p:cNvSpPr/>
            <p:nvPr/>
          </p:nvSpPr>
          <p:spPr bwMode="black">
            <a:xfrm>
              <a:off x="10812181" y="1951561"/>
              <a:ext cx="212498" cy="216495"/>
            </a:xfrm>
            <a:custGeom>
              <a:avLst/>
              <a:gdLst>
                <a:gd name="connsiteX0" fmla="*/ 1 w 212498"/>
                <a:gd name="connsiteY0" fmla="*/ 23391 h 216495"/>
                <a:gd name="connsiteX1" fmla="*/ 23002 w 212498"/>
                <a:gd name="connsiteY1" fmla="*/ 16 h 216495"/>
                <a:gd name="connsiteX2" fmla="*/ 23437 w 212498"/>
                <a:gd name="connsiteY2" fmla="*/ 17 h 216495"/>
                <a:gd name="connsiteX3" fmla="*/ 28600 w 212498"/>
                <a:gd name="connsiteY3" fmla="*/ 17 h 216495"/>
                <a:gd name="connsiteX4" fmla="*/ 49840 w 212498"/>
                <a:gd name="connsiteY4" fmla="*/ 12168 h 216495"/>
                <a:gd name="connsiteX5" fmla="*/ 106265 w 212498"/>
                <a:gd name="connsiteY5" fmla="*/ 104086 h 216495"/>
                <a:gd name="connsiteX6" fmla="*/ 162999 w 212498"/>
                <a:gd name="connsiteY6" fmla="*/ 11859 h 216495"/>
                <a:gd name="connsiteX7" fmla="*/ 183930 w 212498"/>
                <a:gd name="connsiteY7" fmla="*/ 17 h 216495"/>
                <a:gd name="connsiteX8" fmla="*/ 189093 w 212498"/>
                <a:gd name="connsiteY8" fmla="*/ 17 h 216495"/>
                <a:gd name="connsiteX9" fmla="*/ 212467 w 212498"/>
                <a:gd name="connsiteY9" fmla="*/ 23018 h 216495"/>
                <a:gd name="connsiteX10" fmla="*/ 212467 w 212498"/>
                <a:gd name="connsiteY10" fmla="*/ 23391 h 216495"/>
                <a:gd name="connsiteX11" fmla="*/ 212467 w 212498"/>
                <a:gd name="connsiteY11" fmla="*/ 192078 h 216495"/>
                <a:gd name="connsiteX12" fmla="*/ 190477 w 212498"/>
                <a:gd name="connsiteY12" fmla="*/ 216464 h 216495"/>
                <a:gd name="connsiteX13" fmla="*/ 166091 w 212498"/>
                <a:gd name="connsiteY13" fmla="*/ 194473 h 216495"/>
                <a:gd name="connsiteX14" fmla="*/ 166091 w 212498"/>
                <a:gd name="connsiteY14" fmla="*/ 192078 h 216495"/>
                <a:gd name="connsiteX15" fmla="*/ 166091 w 212498"/>
                <a:gd name="connsiteY15" fmla="*/ 86215 h 216495"/>
                <a:gd name="connsiteX16" fmla="*/ 125001 w 212498"/>
                <a:gd name="connsiteY16" fmla="*/ 149195 h 216495"/>
                <a:gd name="connsiteX17" fmla="*/ 105585 w 212498"/>
                <a:gd name="connsiteY17" fmla="*/ 161005 h 216495"/>
                <a:gd name="connsiteX18" fmla="*/ 86169 w 212498"/>
                <a:gd name="connsiteY18" fmla="*/ 149195 h 216495"/>
                <a:gd name="connsiteX19" fmla="*/ 45790 w 212498"/>
                <a:gd name="connsiteY19" fmla="*/ 87112 h 216495"/>
                <a:gd name="connsiteX20" fmla="*/ 45790 w 212498"/>
                <a:gd name="connsiteY20" fmla="*/ 192696 h 216495"/>
                <a:gd name="connsiteX21" fmla="*/ 22974 w 212498"/>
                <a:gd name="connsiteY21" fmla="*/ 215453 h 216495"/>
                <a:gd name="connsiteX22" fmla="*/ 22757 w 212498"/>
                <a:gd name="connsiteY22" fmla="*/ 215451 h 216495"/>
                <a:gd name="connsiteX23" fmla="*/ 1 w 212498"/>
                <a:gd name="connsiteY23" fmla="*/ 193193 h 216495"/>
                <a:gd name="connsiteX24" fmla="*/ 1 w 212498"/>
                <a:gd name="connsiteY24" fmla="*/ 192696 h 21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498" h="216495">
                  <a:moveTo>
                    <a:pt x="1" y="23391"/>
                  </a:moveTo>
                  <a:cubicBezTo>
                    <a:pt x="-102" y="10585"/>
                    <a:pt x="10196" y="120"/>
                    <a:pt x="23002" y="16"/>
                  </a:cubicBezTo>
                  <a:cubicBezTo>
                    <a:pt x="23147" y="15"/>
                    <a:pt x="23292" y="16"/>
                    <a:pt x="23437" y="17"/>
                  </a:cubicBezTo>
                  <a:lnTo>
                    <a:pt x="28600" y="17"/>
                  </a:lnTo>
                  <a:cubicBezTo>
                    <a:pt x="37371" y="-126"/>
                    <a:pt x="45518" y="4535"/>
                    <a:pt x="49840" y="12168"/>
                  </a:cubicBezTo>
                  <a:lnTo>
                    <a:pt x="106265" y="104086"/>
                  </a:lnTo>
                  <a:lnTo>
                    <a:pt x="162999" y="11859"/>
                  </a:lnTo>
                  <a:cubicBezTo>
                    <a:pt x="167172" y="4267"/>
                    <a:pt x="175274" y="-317"/>
                    <a:pt x="183930" y="17"/>
                  </a:cubicBezTo>
                  <a:lnTo>
                    <a:pt x="189093" y="17"/>
                  </a:lnTo>
                  <a:cubicBezTo>
                    <a:pt x="201900" y="-86"/>
                    <a:pt x="212364" y="10212"/>
                    <a:pt x="212467" y="23018"/>
                  </a:cubicBezTo>
                  <a:cubicBezTo>
                    <a:pt x="212468" y="23142"/>
                    <a:pt x="212468" y="23267"/>
                    <a:pt x="212467" y="23391"/>
                  </a:cubicBezTo>
                  <a:lnTo>
                    <a:pt x="212467" y="192078"/>
                  </a:lnTo>
                  <a:cubicBezTo>
                    <a:pt x="213129" y="204884"/>
                    <a:pt x="203283" y="215802"/>
                    <a:pt x="190477" y="216464"/>
                  </a:cubicBezTo>
                  <a:cubicBezTo>
                    <a:pt x="177670" y="217125"/>
                    <a:pt x="166752" y="207280"/>
                    <a:pt x="166091" y="194473"/>
                  </a:cubicBezTo>
                  <a:cubicBezTo>
                    <a:pt x="166050" y="193675"/>
                    <a:pt x="166050" y="192876"/>
                    <a:pt x="166091" y="192078"/>
                  </a:cubicBezTo>
                  <a:lnTo>
                    <a:pt x="166091" y="86215"/>
                  </a:lnTo>
                  <a:lnTo>
                    <a:pt x="125001" y="149195"/>
                  </a:lnTo>
                  <a:cubicBezTo>
                    <a:pt x="120147" y="156460"/>
                    <a:pt x="114056" y="161005"/>
                    <a:pt x="105585" y="161005"/>
                  </a:cubicBezTo>
                  <a:cubicBezTo>
                    <a:pt x="97113" y="161005"/>
                    <a:pt x="91023" y="156460"/>
                    <a:pt x="86169" y="149195"/>
                  </a:cubicBezTo>
                  <a:lnTo>
                    <a:pt x="45790" y="87112"/>
                  </a:lnTo>
                  <a:lnTo>
                    <a:pt x="45790" y="192696"/>
                  </a:lnTo>
                  <a:cubicBezTo>
                    <a:pt x="45774" y="205280"/>
                    <a:pt x="35559" y="215469"/>
                    <a:pt x="22974" y="215453"/>
                  </a:cubicBezTo>
                  <a:cubicBezTo>
                    <a:pt x="22902" y="215452"/>
                    <a:pt x="22829" y="215452"/>
                    <a:pt x="22757" y="215451"/>
                  </a:cubicBezTo>
                  <a:cubicBezTo>
                    <a:pt x="10327" y="215589"/>
                    <a:pt x="139" y="205623"/>
                    <a:pt x="1" y="193193"/>
                  </a:cubicBezTo>
                  <a:cubicBezTo>
                    <a:pt x="0" y="193027"/>
                    <a:pt x="0" y="192862"/>
                    <a:pt x="1" y="192696"/>
                  </a:cubicBezTo>
                  <a:close/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4B705D3E-A1EC-48B2-961A-424E172A9516}"/>
                </a:ext>
              </a:extLst>
            </p:cNvPr>
            <p:cNvSpPr/>
            <p:nvPr/>
          </p:nvSpPr>
          <p:spPr bwMode="black">
            <a:xfrm>
              <a:off x="11068334" y="1949290"/>
              <a:ext cx="210490" cy="217476"/>
            </a:xfrm>
            <a:custGeom>
              <a:avLst/>
              <a:gdLst>
                <a:gd name="connsiteX0" fmla="*/ 134307 w 210490"/>
                <a:gd name="connsiteY0" fmla="*/ 127010 h 217476"/>
                <a:gd name="connsiteX1" fmla="*/ 104905 w 210490"/>
                <a:gd name="connsiteY1" fmla="*/ 56919 h 217476"/>
                <a:gd name="connsiteX2" fmla="*/ 75471 w 210490"/>
                <a:gd name="connsiteY2" fmla="*/ 127010 h 217476"/>
                <a:gd name="connsiteX3" fmla="*/ 2938 w 210490"/>
                <a:gd name="connsiteY3" fmla="*/ 185753 h 217476"/>
                <a:gd name="connsiteX4" fmla="*/ 76986 w 210490"/>
                <a:gd name="connsiteY4" fmla="*/ 18551 h 217476"/>
                <a:gd name="connsiteX5" fmla="*/ 104286 w 210490"/>
                <a:gd name="connsiteY5" fmla="*/ 0 h 217476"/>
                <a:gd name="connsiteX6" fmla="*/ 107007 w 210490"/>
                <a:gd name="connsiteY6" fmla="*/ 0 h 217476"/>
                <a:gd name="connsiteX7" fmla="*/ 134029 w 210490"/>
                <a:gd name="connsiteY7" fmla="*/ 18551 h 217476"/>
                <a:gd name="connsiteX8" fmla="*/ 208046 w 210490"/>
                <a:gd name="connsiteY8" fmla="*/ 185753 h 217476"/>
                <a:gd name="connsiteX9" fmla="*/ 210488 w 210490"/>
                <a:gd name="connsiteY9" fmla="*/ 195029 h 217476"/>
                <a:gd name="connsiteX10" fmla="*/ 188600 w 210490"/>
                <a:gd name="connsiteY10" fmla="*/ 217473 h 217476"/>
                <a:gd name="connsiteX11" fmla="*/ 188320 w 210490"/>
                <a:gd name="connsiteY11" fmla="*/ 217475 h 217476"/>
                <a:gd name="connsiteX12" fmla="*/ 165874 w 210490"/>
                <a:gd name="connsiteY12" fmla="*/ 201398 h 217476"/>
                <a:gd name="connsiteX13" fmla="*/ 151621 w 210490"/>
                <a:gd name="connsiteY13" fmla="*/ 168006 h 217476"/>
                <a:gd name="connsiteX14" fmla="*/ 58157 w 210490"/>
                <a:gd name="connsiteY14" fmla="*/ 168006 h 217476"/>
                <a:gd name="connsiteX15" fmla="*/ 43286 w 210490"/>
                <a:gd name="connsiteY15" fmla="*/ 202913 h 217476"/>
                <a:gd name="connsiteX16" fmla="*/ 21643 w 210490"/>
                <a:gd name="connsiteY16" fmla="*/ 217475 h 217476"/>
                <a:gd name="connsiteX17" fmla="*/ 0 w 210490"/>
                <a:gd name="connsiteY17" fmla="*/ 195833 h 217476"/>
                <a:gd name="connsiteX18" fmla="*/ 1 w 210490"/>
                <a:gd name="connsiteY18" fmla="*/ 195616 h 217476"/>
                <a:gd name="connsiteX19" fmla="*/ 2722 w 210490"/>
                <a:gd name="connsiteY19" fmla="*/ 185630 h 21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0490" h="217476">
                  <a:moveTo>
                    <a:pt x="134307" y="127010"/>
                  </a:moveTo>
                  <a:lnTo>
                    <a:pt x="104905" y="56919"/>
                  </a:lnTo>
                  <a:lnTo>
                    <a:pt x="75471" y="127010"/>
                  </a:lnTo>
                  <a:close/>
                  <a:moveTo>
                    <a:pt x="2938" y="185753"/>
                  </a:moveTo>
                  <a:lnTo>
                    <a:pt x="76986" y="18551"/>
                  </a:lnTo>
                  <a:cubicBezTo>
                    <a:pt x="82149" y="7049"/>
                    <a:pt x="91548" y="0"/>
                    <a:pt x="104286" y="0"/>
                  </a:cubicBezTo>
                  <a:lnTo>
                    <a:pt x="107007" y="0"/>
                  </a:lnTo>
                  <a:cubicBezTo>
                    <a:pt x="119745" y="0"/>
                    <a:pt x="128866" y="6987"/>
                    <a:pt x="134029" y="18551"/>
                  </a:cubicBezTo>
                  <a:lnTo>
                    <a:pt x="208046" y="185753"/>
                  </a:lnTo>
                  <a:cubicBezTo>
                    <a:pt x="209507" y="188637"/>
                    <a:pt x="210340" y="191799"/>
                    <a:pt x="210488" y="195029"/>
                  </a:cubicBezTo>
                  <a:cubicBezTo>
                    <a:pt x="210642" y="207271"/>
                    <a:pt x="200842" y="217319"/>
                    <a:pt x="188600" y="217473"/>
                  </a:cubicBezTo>
                  <a:cubicBezTo>
                    <a:pt x="188507" y="217474"/>
                    <a:pt x="188414" y="217475"/>
                    <a:pt x="188320" y="217475"/>
                  </a:cubicBezTo>
                  <a:cubicBezTo>
                    <a:pt x="177406" y="217475"/>
                    <a:pt x="170110" y="211106"/>
                    <a:pt x="165874" y="201398"/>
                  </a:cubicBezTo>
                  <a:lnTo>
                    <a:pt x="151621" y="168006"/>
                  </a:lnTo>
                  <a:lnTo>
                    <a:pt x="58157" y="168006"/>
                  </a:lnTo>
                  <a:lnTo>
                    <a:pt x="43286" y="202913"/>
                  </a:lnTo>
                  <a:cubicBezTo>
                    <a:pt x="39809" y="211801"/>
                    <a:pt x="31186" y="217602"/>
                    <a:pt x="21643" y="217475"/>
                  </a:cubicBezTo>
                  <a:cubicBezTo>
                    <a:pt x="9691" y="217475"/>
                    <a:pt x="1" y="207786"/>
                    <a:pt x="0" y="195833"/>
                  </a:cubicBezTo>
                  <a:cubicBezTo>
                    <a:pt x="0" y="195761"/>
                    <a:pt x="0" y="195688"/>
                    <a:pt x="1" y="195616"/>
                  </a:cubicBezTo>
                  <a:cubicBezTo>
                    <a:pt x="194" y="192133"/>
                    <a:pt x="1121" y="188729"/>
                    <a:pt x="2722" y="185630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3680E84F-7B4B-4AB1-9036-1BFFD624E3B6}"/>
                </a:ext>
              </a:extLst>
            </p:cNvPr>
            <p:cNvSpPr/>
            <p:nvPr/>
          </p:nvSpPr>
          <p:spPr bwMode="black">
            <a:xfrm>
              <a:off x="11329172" y="1950141"/>
              <a:ext cx="154542" cy="215110"/>
            </a:xfrm>
            <a:custGeom>
              <a:avLst/>
              <a:gdLst>
                <a:gd name="connsiteX0" fmla="*/ 16 w 154542"/>
                <a:gd name="connsiteY0" fmla="*/ 24224 h 215110"/>
                <a:gd name="connsiteX1" fmla="*/ 22524 w 154542"/>
                <a:gd name="connsiteY1" fmla="*/ 16 h 215110"/>
                <a:gd name="connsiteX2" fmla="*/ 46732 w 154542"/>
                <a:gd name="connsiteY2" fmla="*/ 22524 h 215110"/>
                <a:gd name="connsiteX3" fmla="*/ 46732 w 154542"/>
                <a:gd name="connsiteY3" fmla="*/ 24224 h 215110"/>
                <a:gd name="connsiteX4" fmla="*/ 46732 w 154542"/>
                <a:gd name="connsiteY4" fmla="*/ 172629 h 215110"/>
                <a:gd name="connsiteX5" fmla="*/ 133302 w 154542"/>
                <a:gd name="connsiteY5" fmla="*/ 172629 h 215110"/>
                <a:gd name="connsiteX6" fmla="*/ 154542 w 154542"/>
                <a:gd name="connsiteY6" fmla="*/ 193869 h 215110"/>
                <a:gd name="connsiteX7" fmla="*/ 133302 w 154542"/>
                <a:gd name="connsiteY7" fmla="*/ 215110 h 215110"/>
                <a:gd name="connsiteX8" fmla="*/ 23359 w 154542"/>
                <a:gd name="connsiteY8" fmla="*/ 215110 h 215110"/>
                <a:gd name="connsiteX9" fmla="*/ 15 w 154542"/>
                <a:gd name="connsiteY9" fmla="*/ 192077 h 215110"/>
                <a:gd name="connsiteX10" fmla="*/ 16 w 154542"/>
                <a:gd name="connsiteY10" fmla="*/ 191736 h 2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542" h="215110">
                  <a:moveTo>
                    <a:pt x="16" y="24224"/>
                  </a:moveTo>
                  <a:cubicBezTo>
                    <a:pt x="-454" y="11324"/>
                    <a:pt x="9624" y="485"/>
                    <a:pt x="22524" y="16"/>
                  </a:cubicBezTo>
                  <a:cubicBezTo>
                    <a:pt x="35425" y="-454"/>
                    <a:pt x="46263" y="9624"/>
                    <a:pt x="46732" y="22524"/>
                  </a:cubicBezTo>
                  <a:cubicBezTo>
                    <a:pt x="46753" y="23091"/>
                    <a:pt x="46753" y="23658"/>
                    <a:pt x="46732" y="24224"/>
                  </a:cubicBezTo>
                  <a:lnTo>
                    <a:pt x="46732" y="172629"/>
                  </a:lnTo>
                  <a:lnTo>
                    <a:pt x="133302" y="172629"/>
                  </a:lnTo>
                  <a:cubicBezTo>
                    <a:pt x="145032" y="172629"/>
                    <a:pt x="154542" y="182138"/>
                    <a:pt x="154542" y="193869"/>
                  </a:cubicBezTo>
                  <a:cubicBezTo>
                    <a:pt x="154542" y="205600"/>
                    <a:pt x="145032" y="215110"/>
                    <a:pt x="133302" y="215110"/>
                  </a:cubicBezTo>
                  <a:lnTo>
                    <a:pt x="23359" y="215110"/>
                  </a:lnTo>
                  <a:cubicBezTo>
                    <a:pt x="10552" y="215195"/>
                    <a:pt x="101" y="204883"/>
                    <a:pt x="15" y="192077"/>
                  </a:cubicBezTo>
                  <a:cubicBezTo>
                    <a:pt x="15" y="191963"/>
                    <a:pt x="15" y="191850"/>
                    <a:pt x="16" y="191736"/>
                  </a:cubicBezTo>
                  <a:close/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A3E6D53F-DEC7-471A-B4BE-17C74AD03CE8}"/>
                </a:ext>
              </a:extLst>
            </p:cNvPr>
            <p:cNvSpPr/>
            <p:nvPr/>
          </p:nvSpPr>
          <p:spPr bwMode="black">
            <a:xfrm>
              <a:off x="10800032" y="2199476"/>
              <a:ext cx="150785" cy="215439"/>
            </a:xfrm>
            <a:custGeom>
              <a:avLst/>
              <a:gdLst>
                <a:gd name="connsiteX0" fmla="*/ 5751 w 150785"/>
                <a:gd name="connsiteY0" fmla="*/ 192988 h 215439"/>
                <a:gd name="connsiteX1" fmla="*/ 78283 w 150785"/>
                <a:gd name="connsiteY1" fmla="*/ 128958 h 215439"/>
                <a:gd name="connsiteX2" fmla="*/ 122588 w 150785"/>
                <a:gd name="connsiteY2" fmla="*/ 62206 h 215439"/>
                <a:gd name="connsiteX3" fmla="*/ 79798 w 150785"/>
                <a:gd name="connsiteY3" fmla="*/ 21550 h 215439"/>
                <a:gd name="connsiteX4" fmla="*/ 26991 w 150785"/>
                <a:gd name="connsiteY4" fmla="*/ 52467 h 215439"/>
                <a:gd name="connsiteX5" fmla="*/ 18210 w 150785"/>
                <a:gd name="connsiteY5" fmla="*/ 56734 h 215439"/>
                <a:gd name="connsiteX6" fmla="*/ 7266 w 150785"/>
                <a:gd name="connsiteY6" fmla="*/ 45851 h 215439"/>
                <a:gd name="connsiteX7" fmla="*/ 7266 w 150785"/>
                <a:gd name="connsiteY7" fmla="*/ 45789 h 215439"/>
                <a:gd name="connsiteX8" fmla="*/ 9708 w 150785"/>
                <a:gd name="connsiteY8" fmla="*/ 39111 h 215439"/>
                <a:gd name="connsiteX9" fmla="*/ 81623 w 150785"/>
                <a:gd name="connsiteY9" fmla="*/ 0 h 215439"/>
                <a:gd name="connsiteX10" fmla="*/ 147446 w 150785"/>
                <a:gd name="connsiteY10" fmla="*/ 60073 h 215439"/>
                <a:gd name="connsiteX11" fmla="*/ 147446 w 150785"/>
                <a:gd name="connsiteY11" fmla="*/ 60660 h 215439"/>
                <a:gd name="connsiteX12" fmla="*/ 93742 w 150785"/>
                <a:gd name="connsiteY12" fmla="*/ 143180 h 215439"/>
                <a:gd name="connsiteX13" fmla="*/ 37008 w 150785"/>
                <a:gd name="connsiteY13" fmla="*/ 193575 h 215439"/>
                <a:gd name="connsiteX14" fmla="*/ 139871 w 150785"/>
                <a:gd name="connsiteY14" fmla="*/ 193575 h 215439"/>
                <a:gd name="connsiteX15" fmla="*/ 150785 w 150785"/>
                <a:gd name="connsiteY15" fmla="*/ 204489 h 215439"/>
                <a:gd name="connsiteX16" fmla="*/ 139871 w 150785"/>
                <a:gd name="connsiteY16" fmla="*/ 215403 h 215439"/>
                <a:gd name="connsiteX17" fmla="*/ 12151 w 150785"/>
                <a:gd name="connsiteY17" fmla="*/ 215403 h 215439"/>
                <a:gd name="connsiteX18" fmla="*/ 36 w 150785"/>
                <a:gd name="connsiteY18" fmla="*/ 205082 h 215439"/>
                <a:gd name="connsiteX19" fmla="*/ 0 w 150785"/>
                <a:gd name="connsiteY19" fmla="*/ 204180 h 215439"/>
                <a:gd name="connsiteX20" fmla="*/ 5751 w 150785"/>
                <a:gd name="connsiteY20" fmla="*/ 192957 h 2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785" h="215439">
                  <a:moveTo>
                    <a:pt x="5751" y="192988"/>
                  </a:moveTo>
                  <a:lnTo>
                    <a:pt x="78283" y="128958"/>
                  </a:lnTo>
                  <a:cubicBezTo>
                    <a:pt x="111056" y="99833"/>
                    <a:pt x="122588" y="83447"/>
                    <a:pt x="122588" y="62206"/>
                  </a:cubicBezTo>
                  <a:cubicBezTo>
                    <a:pt x="122588" y="37472"/>
                    <a:pt x="102863" y="21550"/>
                    <a:pt x="79798" y="21550"/>
                  </a:cubicBezTo>
                  <a:cubicBezTo>
                    <a:pt x="57352" y="21550"/>
                    <a:pt x="42172" y="32494"/>
                    <a:pt x="26991" y="52467"/>
                  </a:cubicBezTo>
                  <a:cubicBezTo>
                    <a:pt x="24922" y="55220"/>
                    <a:pt x="21653" y="56808"/>
                    <a:pt x="18210" y="56734"/>
                  </a:cubicBezTo>
                  <a:cubicBezTo>
                    <a:pt x="12183" y="56751"/>
                    <a:pt x="7283" y="51879"/>
                    <a:pt x="7266" y="45851"/>
                  </a:cubicBezTo>
                  <a:cubicBezTo>
                    <a:pt x="7265" y="45830"/>
                    <a:pt x="7265" y="45810"/>
                    <a:pt x="7266" y="45789"/>
                  </a:cubicBezTo>
                  <a:cubicBezTo>
                    <a:pt x="7292" y="43349"/>
                    <a:pt x="8154" y="40992"/>
                    <a:pt x="9708" y="39111"/>
                  </a:cubicBezTo>
                  <a:cubicBezTo>
                    <a:pt x="27300" y="14562"/>
                    <a:pt x="46809" y="0"/>
                    <a:pt x="81623" y="0"/>
                  </a:cubicBezTo>
                  <a:cubicBezTo>
                    <a:pt x="119837" y="0"/>
                    <a:pt x="147446" y="25476"/>
                    <a:pt x="147446" y="60073"/>
                  </a:cubicBezTo>
                  <a:lnTo>
                    <a:pt x="147446" y="60660"/>
                  </a:lnTo>
                  <a:cubicBezTo>
                    <a:pt x="147446" y="91578"/>
                    <a:pt x="131060" y="110716"/>
                    <a:pt x="93742" y="143180"/>
                  </a:cubicBezTo>
                  <a:lnTo>
                    <a:pt x="37008" y="193575"/>
                  </a:lnTo>
                  <a:lnTo>
                    <a:pt x="139871" y="193575"/>
                  </a:lnTo>
                  <a:cubicBezTo>
                    <a:pt x="145899" y="193575"/>
                    <a:pt x="150785" y="198462"/>
                    <a:pt x="150785" y="204489"/>
                  </a:cubicBezTo>
                  <a:cubicBezTo>
                    <a:pt x="150785" y="210517"/>
                    <a:pt x="145899" y="215403"/>
                    <a:pt x="139871" y="215403"/>
                  </a:cubicBezTo>
                  <a:lnTo>
                    <a:pt x="12151" y="215403"/>
                  </a:lnTo>
                  <a:cubicBezTo>
                    <a:pt x="5955" y="215898"/>
                    <a:pt x="531" y="211277"/>
                    <a:pt x="36" y="205082"/>
                  </a:cubicBezTo>
                  <a:cubicBezTo>
                    <a:pt x="12" y="204782"/>
                    <a:pt x="0" y="204481"/>
                    <a:pt x="0" y="204180"/>
                  </a:cubicBezTo>
                  <a:cubicBezTo>
                    <a:pt x="4" y="199733"/>
                    <a:pt x="2143" y="195558"/>
                    <a:pt x="5751" y="192957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F870388B-D46E-4E21-AE38-84E0BCE4AF34}"/>
                </a:ext>
              </a:extLst>
            </p:cNvPr>
            <p:cNvSpPr/>
            <p:nvPr/>
          </p:nvSpPr>
          <p:spPr bwMode="black">
            <a:xfrm>
              <a:off x="10970543" y="2198888"/>
              <a:ext cx="179322" cy="219669"/>
            </a:xfrm>
            <a:custGeom>
              <a:avLst/>
              <a:gdLst>
                <a:gd name="connsiteX0" fmla="*/ 154434 w 179322"/>
                <a:gd name="connsiteY0" fmla="*/ 110438 h 219669"/>
                <a:gd name="connsiteX1" fmla="*/ 154434 w 179322"/>
                <a:gd name="connsiteY1" fmla="*/ 109850 h 219669"/>
                <a:gd name="connsiteX2" fmla="*/ 89507 w 179322"/>
                <a:gd name="connsiteY2" fmla="*/ 21859 h 219669"/>
                <a:gd name="connsiteX3" fmla="*/ 24889 w 179322"/>
                <a:gd name="connsiteY3" fmla="*/ 109232 h 219669"/>
                <a:gd name="connsiteX4" fmla="*/ 24889 w 179322"/>
                <a:gd name="connsiteY4" fmla="*/ 109850 h 219669"/>
                <a:gd name="connsiteX5" fmla="*/ 90125 w 179322"/>
                <a:gd name="connsiteY5" fmla="*/ 197811 h 219669"/>
                <a:gd name="connsiteX6" fmla="*/ 154434 w 179322"/>
                <a:gd name="connsiteY6" fmla="*/ 110438 h 219669"/>
                <a:gd name="connsiteX7" fmla="*/ 0 w 179322"/>
                <a:gd name="connsiteY7" fmla="*/ 110438 h 219669"/>
                <a:gd name="connsiteX8" fmla="*/ 0 w 179322"/>
                <a:gd name="connsiteY8" fmla="*/ 109850 h 219669"/>
                <a:gd name="connsiteX9" fmla="*/ 90125 w 179322"/>
                <a:gd name="connsiteY9" fmla="*/ 0 h 219669"/>
                <a:gd name="connsiteX10" fmla="*/ 179322 w 179322"/>
                <a:gd name="connsiteY10" fmla="*/ 109232 h 219669"/>
                <a:gd name="connsiteX11" fmla="*/ 179322 w 179322"/>
                <a:gd name="connsiteY11" fmla="*/ 109850 h 219669"/>
                <a:gd name="connsiteX12" fmla="*/ 89507 w 179322"/>
                <a:gd name="connsiteY12" fmla="*/ 219670 h 219669"/>
                <a:gd name="connsiteX13" fmla="*/ 0 w 179322"/>
                <a:gd name="connsiteY13" fmla="*/ 110438 h 2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9322" h="219669">
                  <a:moveTo>
                    <a:pt x="154434" y="110438"/>
                  </a:moveTo>
                  <a:lnTo>
                    <a:pt x="154434" y="109850"/>
                  </a:lnTo>
                  <a:cubicBezTo>
                    <a:pt x="154434" y="63474"/>
                    <a:pt x="128957" y="21859"/>
                    <a:pt x="89507" y="21859"/>
                  </a:cubicBezTo>
                  <a:cubicBezTo>
                    <a:pt x="50056" y="21859"/>
                    <a:pt x="24889" y="62515"/>
                    <a:pt x="24889" y="109232"/>
                  </a:cubicBezTo>
                  <a:lnTo>
                    <a:pt x="24889" y="109850"/>
                  </a:lnTo>
                  <a:cubicBezTo>
                    <a:pt x="24889" y="156227"/>
                    <a:pt x="50365" y="197811"/>
                    <a:pt x="90125" y="197811"/>
                  </a:cubicBezTo>
                  <a:cubicBezTo>
                    <a:pt x="129885" y="197811"/>
                    <a:pt x="154434" y="156876"/>
                    <a:pt x="154434" y="110438"/>
                  </a:cubicBezTo>
                  <a:moveTo>
                    <a:pt x="0" y="110438"/>
                  </a:moveTo>
                  <a:lnTo>
                    <a:pt x="0" y="109850"/>
                  </a:lnTo>
                  <a:cubicBezTo>
                    <a:pt x="0" y="50365"/>
                    <a:pt x="35493" y="0"/>
                    <a:pt x="90125" y="0"/>
                  </a:cubicBezTo>
                  <a:cubicBezTo>
                    <a:pt x="144756" y="0"/>
                    <a:pt x="179322" y="49747"/>
                    <a:pt x="179322" y="109232"/>
                  </a:cubicBezTo>
                  <a:lnTo>
                    <a:pt x="179322" y="109850"/>
                  </a:lnTo>
                  <a:cubicBezTo>
                    <a:pt x="179322" y="169305"/>
                    <a:pt x="144138" y="219670"/>
                    <a:pt x="89507" y="219670"/>
                  </a:cubicBezTo>
                  <a:cubicBezTo>
                    <a:pt x="34875" y="219670"/>
                    <a:pt x="0" y="169892"/>
                    <a:pt x="0" y="110438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33A7187F-6A91-4A75-8C00-CC68A27EF0BB}"/>
                </a:ext>
              </a:extLst>
            </p:cNvPr>
            <p:cNvSpPr/>
            <p:nvPr/>
          </p:nvSpPr>
          <p:spPr bwMode="black">
            <a:xfrm>
              <a:off x="11162294" y="2199476"/>
              <a:ext cx="150785" cy="215439"/>
            </a:xfrm>
            <a:custGeom>
              <a:avLst/>
              <a:gdLst>
                <a:gd name="connsiteX0" fmla="*/ 5782 w 150785"/>
                <a:gd name="connsiteY0" fmla="*/ 192988 h 215439"/>
                <a:gd name="connsiteX1" fmla="*/ 78345 w 150785"/>
                <a:gd name="connsiteY1" fmla="*/ 128958 h 215439"/>
                <a:gd name="connsiteX2" fmla="*/ 122650 w 150785"/>
                <a:gd name="connsiteY2" fmla="*/ 62206 h 215439"/>
                <a:gd name="connsiteX3" fmla="*/ 79860 w 150785"/>
                <a:gd name="connsiteY3" fmla="*/ 21550 h 215439"/>
                <a:gd name="connsiteX4" fmla="*/ 27084 w 150785"/>
                <a:gd name="connsiteY4" fmla="*/ 52467 h 215439"/>
                <a:gd name="connsiteX5" fmla="*/ 18272 w 150785"/>
                <a:gd name="connsiteY5" fmla="*/ 56734 h 215439"/>
                <a:gd name="connsiteX6" fmla="*/ 7358 w 150785"/>
                <a:gd name="connsiteY6" fmla="*/ 45882 h 215439"/>
                <a:gd name="connsiteX7" fmla="*/ 7358 w 150785"/>
                <a:gd name="connsiteY7" fmla="*/ 45789 h 215439"/>
                <a:gd name="connsiteX8" fmla="*/ 9770 w 150785"/>
                <a:gd name="connsiteY8" fmla="*/ 39111 h 215439"/>
                <a:gd name="connsiteX9" fmla="*/ 81684 w 150785"/>
                <a:gd name="connsiteY9" fmla="*/ 0 h 215439"/>
                <a:gd name="connsiteX10" fmla="*/ 147539 w 150785"/>
                <a:gd name="connsiteY10" fmla="*/ 60073 h 215439"/>
                <a:gd name="connsiteX11" fmla="*/ 147539 w 150785"/>
                <a:gd name="connsiteY11" fmla="*/ 60660 h 215439"/>
                <a:gd name="connsiteX12" fmla="*/ 93835 w 150785"/>
                <a:gd name="connsiteY12" fmla="*/ 143180 h 215439"/>
                <a:gd name="connsiteX13" fmla="*/ 37101 w 150785"/>
                <a:gd name="connsiteY13" fmla="*/ 193575 h 215439"/>
                <a:gd name="connsiteX14" fmla="*/ 139871 w 150785"/>
                <a:gd name="connsiteY14" fmla="*/ 193575 h 215439"/>
                <a:gd name="connsiteX15" fmla="*/ 150785 w 150785"/>
                <a:gd name="connsiteY15" fmla="*/ 204489 h 215439"/>
                <a:gd name="connsiteX16" fmla="*/ 139871 w 150785"/>
                <a:gd name="connsiteY16" fmla="*/ 215403 h 215439"/>
                <a:gd name="connsiteX17" fmla="*/ 12151 w 150785"/>
                <a:gd name="connsiteY17" fmla="*/ 215403 h 215439"/>
                <a:gd name="connsiteX18" fmla="*/ 36 w 150785"/>
                <a:gd name="connsiteY18" fmla="*/ 205082 h 215439"/>
                <a:gd name="connsiteX19" fmla="*/ 0 w 150785"/>
                <a:gd name="connsiteY19" fmla="*/ 204180 h 215439"/>
                <a:gd name="connsiteX20" fmla="*/ 5782 w 150785"/>
                <a:gd name="connsiteY20" fmla="*/ 192957 h 2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785" h="215439">
                  <a:moveTo>
                    <a:pt x="5782" y="192988"/>
                  </a:moveTo>
                  <a:lnTo>
                    <a:pt x="78345" y="128958"/>
                  </a:lnTo>
                  <a:cubicBezTo>
                    <a:pt x="111118" y="99833"/>
                    <a:pt x="122650" y="83447"/>
                    <a:pt x="122650" y="62206"/>
                  </a:cubicBezTo>
                  <a:cubicBezTo>
                    <a:pt x="122650" y="37472"/>
                    <a:pt x="102925" y="21550"/>
                    <a:pt x="79860" y="21550"/>
                  </a:cubicBezTo>
                  <a:cubicBezTo>
                    <a:pt x="57414" y="21550"/>
                    <a:pt x="42234" y="32494"/>
                    <a:pt x="27084" y="52467"/>
                  </a:cubicBezTo>
                  <a:cubicBezTo>
                    <a:pt x="25001" y="55221"/>
                    <a:pt x="21724" y="56808"/>
                    <a:pt x="18272" y="56734"/>
                  </a:cubicBezTo>
                  <a:cubicBezTo>
                    <a:pt x="12262" y="56751"/>
                    <a:pt x="7375" y="51893"/>
                    <a:pt x="7358" y="45882"/>
                  </a:cubicBezTo>
                  <a:cubicBezTo>
                    <a:pt x="7358" y="45851"/>
                    <a:pt x="7358" y="45820"/>
                    <a:pt x="7358" y="45789"/>
                  </a:cubicBezTo>
                  <a:cubicBezTo>
                    <a:pt x="7374" y="43352"/>
                    <a:pt x="8225" y="40995"/>
                    <a:pt x="9770" y="39111"/>
                  </a:cubicBezTo>
                  <a:cubicBezTo>
                    <a:pt x="27393" y="14562"/>
                    <a:pt x="46871" y="0"/>
                    <a:pt x="81684" y="0"/>
                  </a:cubicBezTo>
                  <a:cubicBezTo>
                    <a:pt x="119930" y="0"/>
                    <a:pt x="147539" y="25476"/>
                    <a:pt x="147539" y="60073"/>
                  </a:cubicBezTo>
                  <a:lnTo>
                    <a:pt x="147539" y="60660"/>
                  </a:lnTo>
                  <a:cubicBezTo>
                    <a:pt x="147539" y="91578"/>
                    <a:pt x="131153" y="110716"/>
                    <a:pt x="93835" y="143180"/>
                  </a:cubicBezTo>
                  <a:lnTo>
                    <a:pt x="37101" y="193575"/>
                  </a:lnTo>
                  <a:lnTo>
                    <a:pt x="139871" y="193575"/>
                  </a:lnTo>
                  <a:cubicBezTo>
                    <a:pt x="145899" y="193575"/>
                    <a:pt x="150785" y="198462"/>
                    <a:pt x="150785" y="204489"/>
                  </a:cubicBezTo>
                  <a:cubicBezTo>
                    <a:pt x="150785" y="210517"/>
                    <a:pt x="145899" y="215403"/>
                    <a:pt x="139871" y="215403"/>
                  </a:cubicBezTo>
                  <a:lnTo>
                    <a:pt x="12151" y="215403"/>
                  </a:lnTo>
                  <a:cubicBezTo>
                    <a:pt x="5955" y="215898"/>
                    <a:pt x="531" y="211277"/>
                    <a:pt x="36" y="205082"/>
                  </a:cubicBezTo>
                  <a:cubicBezTo>
                    <a:pt x="12" y="204782"/>
                    <a:pt x="0" y="204481"/>
                    <a:pt x="0" y="204180"/>
                  </a:cubicBezTo>
                  <a:cubicBezTo>
                    <a:pt x="1" y="199725"/>
                    <a:pt x="2154" y="195544"/>
                    <a:pt x="5782" y="192957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D9C5D00A-F90B-4D67-A355-E91FF6111954}"/>
                </a:ext>
              </a:extLst>
            </p:cNvPr>
            <p:cNvSpPr/>
            <p:nvPr/>
          </p:nvSpPr>
          <p:spPr bwMode="black">
            <a:xfrm>
              <a:off x="11330393" y="2202678"/>
              <a:ext cx="148961" cy="216066"/>
            </a:xfrm>
            <a:custGeom>
              <a:avLst/>
              <a:gdLst>
                <a:gd name="connsiteX0" fmla="*/ 3957 w 148961"/>
                <a:gd name="connsiteY0" fmla="*/ 183726 h 216066"/>
                <a:gd name="connsiteX1" fmla="*/ 0 w 148961"/>
                <a:gd name="connsiteY1" fmla="*/ 175224 h 216066"/>
                <a:gd name="connsiteX2" fmla="*/ 11841 w 148961"/>
                <a:gd name="connsiteY2" fmla="*/ 163382 h 216066"/>
                <a:gd name="connsiteX3" fmla="*/ 20622 w 148961"/>
                <a:gd name="connsiteY3" fmla="*/ 167062 h 216066"/>
                <a:gd name="connsiteX4" fmla="*/ 78283 w 148961"/>
                <a:gd name="connsiteY4" fmla="*/ 194053 h 216066"/>
                <a:gd name="connsiteX5" fmla="*/ 124660 w 148961"/>
                <a:gd name="connsiteY5" fmla="*/ 152809 h 216066"/>
                <a:gd name="connsiteX6" fmla="*/ 124660 w 148961"/>
                <a:gd name="connsiteY6" fmla="*/ 152190 h 216066"/>
                <a:gd name="connsiteX7" fmla="*/ 65205 w 148961"/>
                <a:gd name="connsiteY7" fmla="*/ 111224 h 216066"/>
                <a:gd name="connsiteX8" fmla="*/ 57631 w 148961"/>
                <a:gd name="connsiteY8" fmla="*/ 111224 h 216066"/>
                <a:gd name="connsiteX9" fmla="*/ 46995 w 148961"/>
                <a:gd name="connsiteY9" fmla="*/ 100929 h 216066"/>
                <a:gd name="connsiteX10" fmla="*/ 51849 w 148961"/>
                <a:gd name="connsiteY10" fmla="*/ 91654 h 216066"/>
                <a:gd name="connsiteX11" fmla="*/ 113684 w 148961"/>
                <a:gd name="connsiteY11" fmla="*/ 21563 h 216066"/>
                <a:gd name="connsiteX12" fmla="*/ 19725 w 148961"/>
                <a:gd name="connsiteY12" fmla="*/ 21563 h 216066"/>
                <a:gd name="connsiteX13" fmla="*/ 8504 w 148961"/>
                <a:gd name="connsiteY13" fmla="*/ 11029 h 216066"/>
                <a:gd name="connsiteX14" fmla="*/ 8502 w 148961"/>
                <a:gd name="connsiteY14" fmla="*/ 10958 h 216066"/>
                <a:gd name="connsiteX15" fmla="*/ 19725 w 148961"/>
                <a:gd name="connsiteY15" fmla="*/ 45 h 216066"/>
                <a:gd name="connsiteX16" fmla="*/ 135636 w 148961"/>
                <a:gd name="connsiteY16" fmla="*/ 45 h 216066"/>
                <a:gd name="connsiteX17" fmla="*/ 147095 w 148961"/>
                <a:gd name="connsiteY17" fmla="*/ 9583 h 216066"/>
                <a:gd name="connsiteX18" fmla="*/ 147137 w 148961"/>
                <a:gd name="connsiteY18" fmla="*/ 10340 h 216066"/>
                <a:gd name="connsiteX19" fmla="*/ 141386 w 148961"/>
                <a:gd name="connsiteY19" fmla="*/ 22182 h 216066"/>
                <a:gd name="connsiteX20" fmla="*/ 78902 w 148961"/>
                <a:gd name="connsiteY20" fmla="*/ 91654 h 216066"/>
                <a:gd name="connsiteX21" fmla="*/ 148961 w 148961"/>
                <a:gd name="connsiteY21" fmla="*/ 151448 h 216066"/>
                <a:gd name="connsiteX22" fmla="*/ 148961 w 148961"/>
                <a:gd name="connsiteY22" fmla="*/ 152036 h 216066"/>
                <a:gd name="connsiteX23" fmla="*/ 77851 w 148961"/>
                <a:gd name="connsiteY23" fmla="*/ 216066 h 216066"/>
                <a:gd name="connsiteX24" fmla="*/ 3834 w 148961"/>
                <a:gd name="connsiteY24" fmla="*/ 183912 h 21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8961" h="216066">
                  <a:moveTo>
                    <a:pt x="3957" y="183726"/>
                  </a:moveTo>
                  <a:cubicBezTo>
                    <a:pt x="1642" y="181472"/>
                    <a:pt x="234" y="178447"/>
                    <a:pt x="0" y="175224"/>
                  </a:cubicBezTo>
                  <a:cubicBezTo>
                    <a:pt x="115" y="168733"/>
                    <a:pt x="5350" y="163498"/>
                    <a:pt x="11841" y="163382"/>
                  </a:cubicBezTo>
                  <a:cubicBezTo>
                    <a:pt x="15142" y="163388"/>
                    <a:pt x="18303" y="164713"/>
                    <a:pt x="20622" y="167062"/>
                  </a:cubicBezTo>
                  <a:cubicBezTo>
                    <a:pt x="36081" y="184654"/>
                    <a:pt x="54322" y="194053"/>
                    <a:pt x="78283" y="194053"/>
                  </a:cubicBezTo>
                  <a:cubicBezTo>
                    <a:pt x="104069" y="194053"/>
                    <a:pt x="124660" y="177666"/>
                    <a:pt x="124660" y="152809"/>
                  </a:cubicBezTo>
                  <a:lnTo>
                    <a:pt x="124660" y="152190"/>
                  </a:lnTo>
                  <a:cubicBezTo>
                    <a:pt x="124660" y="125787"/>
                    <a:pt x="100080" y="111224"/>
                    <a:pt x="65205" y="111224"/>
                  </a:cubicBezTo>
                  <a:lnTo>
                    <a:pt x="57631" y="111224"/>
                  </a:lnTo>
                  <a:cubicBezTo>
                    <a:pt x="51854" y="111310"/>
                    <a:pt x="47096" y="106705"/>
                    <a:pt x="46995" y="100929"/>
                  </a:cubicBezTo>
                  <a:cubicBezTo>
                    <a:pt x="47304" y="97311"/>
                    <a:pt x="49053" y="93970"/>
                    <a:pt x="51849" y="91654"/>
                  </a:cubicBezTo>
                  <a:lnTo>
                    <a:pt x="113684" y="21563"/>
                  </a:lnTo>
                  <a:lnTo>
                    <a:pt x="19725" y="21563"/>
                  </a:lnTo>
                  <a:cubicBezTo>
                    <a:pt x="13718" y="21753"/>
                    <a:pt x="8694" y="17037"/>
                    <a:pt x="8504" y="11029"/>
                  </a:cubicBezTo>
                  <a:cubicBezTo>
                    <a:pt x="8504" y="11006"/>
                    <a:pt x="8503" y="10982"/>
                    <a:pt x="8502" y="10958"/>
                  </a:cubicBezTo>
                  <a:cubicBezTo>
                    <a:pt x="8621" y="4860"/>
                    <a:pt x="13626" y="-7"/>
                    <a:pt x="19725" y="45"/>
                  </a:cubicBezTo>
                  <a:lnTo>
                    <a:pt x="135636" y="45"/>
                  </a:lnTo>
                  <a:cubicBezTo>
                    <a:pt x="141434" y="-486"/>
                    <a:pt x="146565" y="3785"/>
                    <a:pt x="147095" y="9583"/>
                  </a:cubicBezTo>
                  <a:cubicBezTo>
                    <a:pt x="147118" y="9835"/>
                    <a:pt x="147132" y="10087"/>
                    <a:pt x="147137" y="10340"/>
                  </a:cubicBezTo>
                  <a:cubicBezTo>
                    <a:pt x="146888" y="14899"/>
                    <a:pt x="144815" y="19167"/>
                    <a:pt x="141386" y="22182"/>
                  </a:cubicBezTo>
                  <a:lnTo>
                    <a:pt x="78902" y="91654"/>
                  </a:lnTo>
                  <a:cubicBezTo>
                    <a:pt x="116003" y="94745"/>
                    <a:pt x="148961" y="112585"/>
                    <a:pt x="148961" y="151448"/>
                  </a:cubicBezTo>
                  <a:lnTo>
                    <a:pt x="148961" y="152036"/>
                  </a:lnTo>
                  <a:cubicBezTo>
                    <a:pt x="148961" y="189972"/>
                    <a:pt x="117425" y="216066"/>
                    <a:pt x="77851" y="216066"/>
                  </a:cubicBezTo>
                  <a:cubicBezTo>
                    <a:pt x="45387" y="216066"/>
                    <a:pt x="20808" y="203019"/>
                    <a:pt x="3834" y="183912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4" name="Vapaamuotoinen: Muoto 43">
              <a:extLst>
                <a:ext uri="{FF2B5EF4-FFF2-40B4-BE49-F238E27FC236}">
                  <a16:creationId xmlns:a16="http://schemas.microsoft.com/office/drawing/2014/main" id="{B9D7DB13-48BE-42C9-97BF-A9CEE3239FA7}"/>
                </a:ext>
              </a:extLst>
            </p:cNvPr>
            <p:cNvSpPr/>
            <p:nvPr/>
          </p:nvSpPr>
          <p:spPr bwMode="black">
            <a:xfrm>
              <a:off x="10085680" y="2306022"/>
              <a:ext cx="140589" cy="140589"/>
            </a:xfrm>
            <a:custGeom>
              <a:avLst/>
              <a:gdLst>
                <a:gd name="connsiteX0" fmla="*/ 48293 w 140589"/>
                <a:gd name="connsiteY0" fmla="*/ 3552 h 140589"/>
                <a:gd name="connsiteX1" fmla="*/ 3552 w 140589"/>
                <a:gd name="connsiteY1" fmla="*/ 92297 h 140589"/>
                <a:gd name="connsiteX2" fmla="*/ 92297 w 140589"/>
                <a:gd name="connsiteY2" fmla="*/ 137038 h 140589"/>
                <a:gd name="connsiteX3" fmla="*/ 137038 w 140589"/>
                <a:gd name="connsiteY3" fmla="*/ 48293 h 140589"/>
                <a:gd name="connsiteX4" fmla="*/ 137026 w 140589"/>
                <a:gd name="connsiteY4" fmla="*/ 48259 h 140589"/>
                <a:gd name="connsiteX5" fmla="*/ 48293 w 140589"/>
                <a:gd name="connsiteY5" fmla="*/ 3552 h 14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589" h="140589">
                  <a:moveTo>
                    <a:pt x="48293" y="3552"/>
                  </a:moveTo>
                  <a:cubicBezTo>
                    <a:pt x="11432" y="15703"/>
                    <a:pt x="-8599" y="55436"/>
                    <a:pt x="3552" y="92297"/>
                  </a:cubicBezTo>
                  <a:cubicBezTo>
                    <a:pt x="15703" y="129158"/>
                    <a:pt x="55436" y="149189"/>
                    <a:pt x="92297" y="137038"/>
                  </a:cubicBezTo>
                  <a:cubicBezTo>
                    <a:pt x="129158" y="124886"/>
                    <a:pt x="149189" y="85154"/>
                    <a:pt x="137038" y="48293"/>
                  </a:cubicBezTo>
                  <a:cubicBezTo>
                    <a:pt x="137034" y="48282"/>
                    <a:pt x="137030" y="48270"/>
                    <a:pt x="137026" y="48259"/>
                  </a:cubicBezTo>
                  <a:cubicBezTo>
                    <a:pt x="124861" y="11417"/>
                    <a:pt x="85141" y="-8595"/>
                    <a:pt x="48293" y="3552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DA5D40BA-781F-4E75-9EA5-30FBFDA4A831}"/>
                </a:ext>
              </a:extLst>
            </p:cNvPr>
            <p:cNvSpPr/>
            <p:nvPr/>
          </p:nvSpPr>
          <p:spPr bwMode="black">
            <a:xfrm>
              <a:off x="10103578" y="2164145"/>
              <a:ext cx="88448" cy="88456"/>
            </a:xfrm>
            <a:custGeom>
              <a:avLst/>
              <a:gdLst>
                <a:gd name="connsiteX0" fmla="*/ 30364 w 88448"/>
                <a:gd name="connsiteY0" fmla="*/ 2249 h 88456"/>
                <a:gd name="connsiteX1" fmla="*/ 2241 w 88448"/>
                <a:gd name="connsiteY1" fmla="*/ 58092 h 88456"/>
                <a:gd name="connsiteX2" fmla="*/ 58084 w 88448"/>
                <a:gd name="connsiteY2" fmla="*/ 86216 h 88456"/>
                <a:gd name="connsiteX3" fmla="*/ 86208 w 88448"/>
                <a:gd name="connsiteY3" fmla="*/ 30372 h 88456"/>
                <a:gd name="connsiteX4" fmla="*/ 86201 w 88448"/>
                <a:gd name="connsiteY4" fmla="*/ 30353 h 88456"/>
                <a:gd name="connsiteX5" fmla="*/ 30403 w 88448"/>
                <a:gd name="connsiteY5" fmla="*/ 2236 h 88456"/>
                <a:gd name="connsiteX6" fmla="*/ 30364 w 88448"/>
                <a:gd name="connsiteY6" fmla="*/ 2249 h 8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48" h="88456">
                  <a:moveTo>
                    <a:pt x="30364" y="2249"/>
                  </a:moveTo>
                  <a:cubicBezTo>
                    <a:pt x="7177" y="9903"/>
                    <a:pt x="-5414" y="34906"/>
                    <a:pt x="2241" y="58092"/>
                  </a:cubicBezTo>
                  <a:cubicBezTo>
                    <a:pt x="9895" y="81279"/>
                    <a:pt x="34897" y="93871"/>
                    <a:pt x="58084" y="86216"/>
                  </a:cubicBezTo>
                  <a:cubicBezTo>
                    <a:pt x="81271" y="78561"/>
                    <a:pt x="93862" y="53559"/>
                    <a:pt x="86208" y="30372"/>
                  </a:cubicBezTo>
                  <a:cubicBezTo>
                    <a:pt x="86206" y="30366"/>
                    <a:pt x="86203" y="30359"/>
                    <a:pt x="86201" y="30353"/>
                  </a:cubicBezTo>
                  <a:cubicBezTo>
                    <a:pt x="78558" y="7180"/>
                    <a:pt x="53576" y="-5408"/>
                    <a:pt x="30403" y="2236"/>
                  </a:cubicBezTo>
                  <a:cubicBezTo>
                    <a:pt x="30390" y="2240"/>
                    <a:pt x="30377" y="2244"/>
                    <a:pt x="30364" y="2249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6" name="Vapaamuotoinen: Muoto 45">
              <a:extLst>
                <a:ext uri="{FF2B5EF4-FFF2-40B4-BE49-F238E27FC236}">
                  <a16:creationId xmlns:a16="http://schemas.microsoft.com/office/drawing/2014/main" id="{93F3154C-7667-488C-BE39-1DE2AD8676A9}"/>
                </a:ext>
              </a:extLst>
            </p:cNvPr>
            <p:cNvSpPr/>
            <p:nvPr/>
          </p:nvSpPr>
          <p:spPr bwMode="black">
            <a:xfrm>
              <a:off x="10198565" y="2072102"/>
              <a:ext cx="105960" cy="105952"/>
            </a:xfrm>
            <a:custGeom>
              <a:avLst/>
              <a:gdLst>
                <a:gd name="connsiteX0" fmla="*/ 2685 w 105960"/>
                <a:gd name="connsiteY0" fmla="*/ 69558 h 105952"/>
                <a:gd name="connsiteX1" fmla="*/ 69566 w 105960"/>
                <a:gd name="connsiteY1" fmla="*/ 103276 h 105952"/>
                <a:gd name="connsiteX2" fmla="*/ 103284 w 105960"/>
                <a:gd name="connsiteY2" fmla="*/ 36395 h 105952"/>
                <a:gd name="connsiteX3" fmla="*/ 36403 w 105960"/>
                <a:gd name="connsiteY3" fmla="*/ 2677 h 105952"/>
                <a:gd name="connsiteX4" fmla="*/ 36385 w 105960"/>
                <a:gd name="connsiteY4" fmla="*/ 2683 h 105952"/>
                <a:gd name="connsiteX5" fmla="*/ 2672 w 105960"/>
                <a:gd name="connsiteY5" fmla="*/ 69517 h 105952"/>
                <a:gd name="connsiteX6" fmla="*/ 2685 w 105960"/>
                <a:gd name="connsiteY6" fmla="*/ 69558 h 10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960" h="105952">
                  <a:moveTo>
                    <a:pt x="2685" y="69558"/>
                  </a:moveTo>
                  <a:cubicBezTo>
                    <a:pt x="11843" y="97337"/>
                    <a:pt x="41786" y="112433"/>
                    <a:pt x="69566" y="103276"/>
                  </a:cubicBezTo>
                  <a:cubicBezTo>
                    <a:pt x="97345" y="94118"/>
                    <a:pt x="112441" y="64174"/>
                    <a:pt x="103284" y="36395"/>
                  </a:cubicBezTo>
                  <a:cubicBezTo>
                    <a:pt x="94126" y="8615"/>
                    <a:pt x="64183" y="-6481"/>
                    <a:pt x="36403" y="2677"/>
                  </a:cubicBezTo>
                  <a:cubicBezTo>
                    <a:pt x="36397" y="2679"/>
                    <a:pt x="36391" y="2681"/>
                    <a:pt x="36385" y="2683"/>
                  </a:cubicBezTo>
                  <a:cubicBezTo>
                    <a:pt x="8620" y="11829"/>
                    <a:pt x="-6474" y="41751"/>
                    <a:pt x="2672" y="69517"/>
                  </a:cubicBezTo>
                  <a:cubicBezTo>
                    <a:pt x="2676" y="69530"/>
                    <a:pt x="2681" y="69544"/>
                    <a:pt x="2685" y="69558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7" name="Vapaamuotoinen: Muoto 46">
              <a:extLst>
                <a:ext uri="{FF2B5EF4-FFF2-40B4-BE49-F238E27FC236}">
                  <a16:creationId xmlns:a16="http://schemas.microsoft.com/office/drawing/2014/main" id="{4A03C4E1-4F5A-4553-A26C-4AA019AE94F6}"/>
                </a:ext>
              </a:extLst>
            </p:cNvPr>
            <p:cNvSpPr/>
            <p:nvPr/>
          </p:nvSpPr>
          <p:spPr bwMode="black">
            <a:xfrm>
              <a:off x="10353668" y="2065830"/>
              <a:ext cx="128404" cy="128404"/>
            </a:xfrm>
            <a:custGeom>
              <a:avLst/>
              <a:gdLst>
                <a:gd name="connsiteX0" fmla="*/ 125191 w 128404"/>
                <a:gd name="connsiteY0" fmla="*/ 44201 h 128404"/>
                <a:gd name="connsiteX1" fmla="*/ 44201 w 128404"/>
                <a:gd name="connsiteY1" fmla="*/ 3213 h 128404"/>
                <a:gd name="connsiteX2" fmla="*/ 3213 w 128404"/>
                <a:gd name="connsiteY2" fmla="*/ 84204 h 128404"/>
                <a:gd name="connsiteX3" fmla="*/ 84204 w 128404"/>
                <a:gd name="connsiteY3" fmla="*/ 125191 h 128404"/>
                <a:gd name="connsiteX4" fmla="*/ 84349 w 128404"/>
                <a:gd name="connsiteY4" fmla="*/ 125144 h 128404"/>
                <a:gd name="connsiteX5" fmla="*/ 125191 w 128404"/>
                <a:gd name="connsiteY5" fmla="*/ 44201 h 12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404" h="128404">
                  <a:moveTo>
                    <a:pt x="125191" y="44201"/>
                  </a:moveTo>
                  <a:cubicBezTo>
                    <a:pt x="114145" y="10518"/>
                    <a:pt x="77884" y="-7833"/>
                    <a:pt x="44201" y="3213"/>
                  </a:cubicBezTo>
                  <a:cubicBezTo>
                    <a:pt x="10518" y="14260"/>
                    <a:pt x="-7833" y="50520"/>
                    <a:pt x="3213" y="84204"/>
                  </a:cubicBezTo>
                  <a:cubicBezTo>
                    <a:pt x="14260" y="117887"/>
                    <a:pt x="50520" y="136238"/>
                    <a:pt x="84204" y="125191"/>
                  </a:cubicBezTo>
                  <a:cubicBezTo>
                    <a:pt x="84252" y="125176"/>
                    <a:pt x="84301" y="125160"/>
                    <a:pt x="84349" y="125144"/>
                  </a:cubicBezTo>
                  <a:cubicBezTo>
                    <a:pt x="117949" y="114036"/>
                    <a:pt x="136219" y="77828"/>
                    <a:pt x="125191" y="44201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8" name="Vapaamuotoinen: Muoto 47">
              <a:extLst>
                <a:ext uri="{FF2B5EF4-FFF2-40B4-BE49-F238E27FC236}">
                  <a16:creationId xmlns:a16="http://schemas.microsoft.com/office/drawing/2014/main" id="{5FA802D1-A489-4210-BAE1-252E9F04D2F2}"/>
                </a:ext>
              </a:extLst>
            </p:cNvPr>
            <p:cNvSpPr/>
            <p:nvPr/>
          </p:nvSpPr>
          <p:spPr bwMode="black">
            <a:xfrm>
              <a:off x="10467958" y="2206528"/>
              <a:ext cx="106632" cy="106624"/>
            </a:xfrm>
            <a:custGeom>
              <a:avLst/>
              <a:gdLst>
                <a:gd name="connsiteX0" fmla="*/ 36625 w 106632"/>
                <a:gd name="connsiteY0" fmla="*/ 2687 h 106624"/>
                <a:gd name="connsiteX1" fmla="*/ 2695 w 106632"/>
                <a:gd name="connsiteY1" fmla="*/ 70000 h 106624"/>
                <a:gd name="connsiteX2" fmla="*/ 70008 w 106632"/>
                <a:gd name="connsiteY2" fmla="*/ 103930 h 106624"/>
                <a:gd name="connsiteX3" fmla="*/ 103964 w 106632"/>
                <a:gd name="connsiteY3" fmla="*/ 36697 h 106624"/>
                <a:gd name="connsiteX4" fmla="*/ 36646 w 106632"/>
                <a:gd name="connsiteY4" fmla="*/ 2680 h 106624"/>
                <a:gd name="connsiteX5" fmla="*/ 36625 w 106632"/>
                <a:gd name="connsiteY5" fmla="*/ 2687 h 10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32" h="106624">
                  <a:moveTo>
                    <a:pt x="36625" y="2687"/>
                  </a:moveTo>
                  <a:cubicBezTo>
                    <a:pt x="8668" y="11905"/>
                    <a:pt x="-6523" y="42042"/>
                    <a:pt x="2695" y="70000"/>
                  </a:cubicBezTo>
                  <a:cubicBezTo>
                    <a:pt x="11914" y="97957"/>
                    <a:pt x="42050" y="113148"/>
                    <a:pt x="70008" y="103930"/>
                  </a:cubicBezTo>
                  <a:cubicBezTo>
                    <a:pt x="97934" y="94721"/>
                    <a:pt x="113128" y="64637"/>
                    <a:pt x="103964" y="36697"/>
                  </a:cubicBezTo>
                  <a:cubicBezTo>
                    <a:pt x="94768" y="8714"/>
                    <a:pt x="64629" y="-6516"/>
                    <a:pt x="36646" y="2680"/>
                  </a:cubicBezTo>
                  <a:cubicBezTo>
                    <a:pt x="36639" y="2683"/>
                    <a:pt x="36632" y="2685"/>
                    <a:pt x="36625" y="2687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9" name="Vapaamuotoinen: Muoto 48">
              <a:extLst>
                <a:ext uri="{FF2B5EF4-FFF2-40B4-BE49-F238E27FC236}">
                  <a16:creationId xmlns:a16="http://schemas.microsoft.com/office/drawing/2014/main" id="{62927DBB-0592-4EA9-A063-1BC51392FB55}"/>
                </a:ext>
              </a:extLst>
            </p:cNvPr>
            <p:cNvSpPr/>
            <p:nvPr/>
          </p:nvSpPr>
          <p:spPr bwMode="black">
            <a:xfrm>
              <a:off x="10253165" y="2224956"/>
              <a:ext cx="176649" cy="176657"/>
            </a:xfrm>
            <a:custGeom>
              <a:avLst/>
              <a:gdLst>
                <a:gd name="connsiteX0" fmla="*/ 60656 w 176649"/>
                <a:gd name="connsiteY0" fmla="*/ 4479 h 176657"/>
                <a:gd name="connsiteX1" fmla="*/ 4471 w 176649"/>
                <a:gd name="connsiteY1" fmla="*/ 116001 h 176657"/>
                <a:gd name="connsiteX2" fmla="*/ 115993 w 176649"/>
                <a:gd name="connsiteY2" fmla="*/ 172187 h 176657"/>
                <a:gd name="connsiteX3" fmla="*/ 172179 w 176649"/>
                <a:gd name="connsiteY3" fmla="*/ 60664 h 176657"/>
                <a:gd name="connsiteX4" fmla="*/ 172176 w 176649"/>
                <a:gd name="connsiteY4" fmla="*/ 60656 h 176657"/>
                <a:gd name="connsiteX5" fmla="*/ 60707 w 176649"/>
                <a:gd name="connsiteY5" fmla="*/ 4462 h 176657"/>
                <a:gd name="connsiteX6" fmla="*/ 60656 w 176649"/>
                <a:gd name="connsiteY6" fmla="*/ 4479 h 17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49" h="176657">
                  <a:moveTo>
                    <a:pt x="60656" y="4479"/>
                  </a:moveTo>
                  <a:cubicBezTo>
                    <a:pt x="14345" y="19760"/>
                    <a:pt x="-10810" y="69690"/>
                    <a:pt x="4471" y="116001"/>
                  </a:cubicBezTo>
                  <a:cubicBezTo>
                    <a:pt x="19752" y="162313"/>
                    <a:pt x="69682" y="187468"/>
                    <a:pt x="115993" y="172187"/>
                  </a:cubicBezTo>
                  <a:cubicBezTo>
                    <a:pt x="162305" y="156906"/>
                    <a:pt x="187460" y="106975"/>
                    <a:pt x="172179" y="60664"/>
                  </a:cubicBezTo>
                  <a:cubicBezTo>
                    <a:pt x="172178" y="60662"/>
                    <a:pt x="172177" y="60659"/>
                    <a:pt x="172176" y="60656"/>
                  </a:cubicBezTo>
                  <a:cubicBezTo>
                    <a:pt x="156912" y="14357"/>
                    <a:pt x="107006" y="-10802"/>
                    <a:pt x="60707" y="4462"/>
                  </a:cubicBezTo>
                  <a:cubicBezTo>
                    <a:pt x="60690" y="4468"/>
                    <a:pt x="60673" y="4473"/>
                    <a:pt x="60656" y="4479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0" name="Vapaamuotoinen: Muoto 49">
              <a:extLst>
                <a:ext uri="{FF2B5EF4-FFF2-40B4-BE49-F238E27FC236}">
                  <a16:creationId xmlns:a16="http://schemas.microsoft.com/office/drawing/2014/main" id="{23525AB5-4488-4260-9A2C-D0056FA8B6D0}"/>
                </a:ext>
              </a:extLst>
            </p:cNvPr>
            <p:cNvSpPr/>
            <p:nvPr/>
          </p:nvSpPr>
          <p:spPr bwMode="black">
            <a:xfrm>
              <a:off x="9979191" y="2382925"/>
              <a:ext cx="62532" cy="62540"/>
            </a:xfrm>
            <a:custGeom>
              <a:avLst/>
              <a:gdLst>
                <a:gd name="connsiteX0" fmla="*/ 21466 w 62532"/>
                <a:gd name="connsiteY0" fmla="*/ 1593 h 62540"/>
                <a:gd name="connsiteX1" fmla="*/ 1585 w 62532"/>
                <a:gd name="connsiteY1" fmla="*/ 41075 h 62540"/>
                <a:gd name="connsiteX2" fmla="*/ 41067 w 62532"/>
                <a:gd name="connsiteY2" fmla="*/ 60956 h 62540"/>
                <a:gd name="connsiteX3" fmla="*/ 60948 w 62532"/>
                <a:gd name="connsiteY3" fmla="*/ 21474 h 62540"/>
                <a:gd name="connsiteX4" fmla="*/ 60947 w 62532"/>
                <a:gd name="connsiteY4" fmla="*/ 21473 h 62540"/>
                <a:gd name="connsiteX5" fmla="*/ 21523 w 62532"/>
                <a:gd name="connsiteY5" fmla="*/ 1574 h 62540"/>
                <a:gd name="connsiteX6" fmla="*/ 21466 w 62532"/>
                <a:gd name="connsiteY6" fmla="*/ 1593 h 6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532" h="62540">
                  <a:moveTo>
                    <a:pt x="21466" y="1593"/>
                  </a:moveTo>
                  <a:cubicBezTo>
                    <a:pt x="5073" y="7006"/>
                    <a:pt x="-3828" y="24682"/>
                    <a:pt x="1585" y="41075"/>
                  </a:cubicBezTo>
                  <a:cubicBezTo>
                    <a:pt x="6997" y="57468"/>
                    <a:pt x="24674" y="66369"/>
                    <a:pt x="41067" y="60956"/>
                  </a:cubicBezTo>
                  <a:cubicBezTo>
                    <a:pt x="57459" y="55543"/>
                    <a:pt x="66360" y="37866"/>
                    <a:pt x="60948" y="21474"/>
                  </a:cubicBezTo>
                  <a:cubicBezTo>
                    <a:pt x="60948" y="21473"/>
                    <a:pt x="60948" y="21473"/>
                    <a:pt x="60947" y="21473"/>
                  </a:cubicBezTo>
                  <a:cubicBezTo>
                    <a:pt x="55556" y="5091"/>
                    <a:pt x="37905" y="-3818"/>
                    <a:pt x="21523" y="1574"/>
                  </a:cubicBezTo>
                  <a:cubicBezTo>
                    <a:pt x="21504" y="1580"/>
                    <a:pt x="21485" y="1586"/>
                    <a:pt x="21466" y="1593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1" name="Vapaamuotoinen: Muoto 50">
              <a:extLst>
                <a:ext uri="{FF2B5EF4-FFF2-40B4-BE49-F238E27FC236}">
                  <a16:creationId xmlns:a16="http://schemas.microsoft.com/office/drawing/2014/main" id="{84F9A745-A9C3-4594-8F45-36D92A65E34B}"/>
                </a:ext>
              </a:extLst>
            </p:cNvPr>
            <p:cNvSpPr/>
            <p:nvPr/>
          </p:nvSpPr>
          <p:spPr bwMode="black">
            <a:xfrm>
              <a:off x="9994072" y="2157588"/>
              <a:ext cx="75521" cy="75513"/>
            </a:xfrm>
            <a:custGeom>
              <a:avLst/>
              <a:gdLst>
                <a:gd name="connsiteX0" fmla="*/ 25908 w 75521"/>
                <a:gd name="connsiteY0" fmla="*/ 1911 h 75513"/>
                <a:gd name="connsiteX1" fmla="*/ 1919 w 75521"/>
                <a:gd name="connsiteY1" fmla="*/ 49606 h 75513"/>
                <a:gd name="connsiteX2" fmla="*/ 49614 w 75521"/>
                <a:gd name="connsiteY2" fmla="*/ 73594 h 75513"/>
                <a:gd name="connsiteX3" fmla="*/ 73613 w 75521"/>
                <a:gd name="connsiteY3" fmla="*/ 25934 h 75513"/>
                <a:gd name="connsiteX4" fmla="*/ 25908 w 75521"/>
                <a:gd name="connsiteY4" fmla="*/ 1911 h 7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21" h="75513">
                  <a:moveTo>
                    <a:pt x="25908" y="1911"/>
                  </a:moveTo>
                  <a:cubicBezTo>
                    <a:pt x="6113" y="8458"/>
                    <a:pt x="-4627" y="29811"/>
                    <a:pt x="1919" y="49606"/>
                  </a:cubicBezTo>
                  <a:cubicBezTo>
                    <a:pt x="8466" y="69400"/>
                    <a:pt x="29819" y="80140"/>
                    <a:pt x="49614" y="73594"/>
                  </a:cubicBezTo>
                  <a:cubicBezTo>
                    <a:pt x="69395" y="67052"/>
                    <a:pt x="80136" y="45722"/>
                    <a:pt x="73613" y="25934"/>
                  </a:cubicBezTo>
                  <a:cubicBezTo>
                    <a:pt x="67068" y="6132"/>
                    <a:pt x="45714" y="-4621"/>
                    <a:pt x="25908" y="1911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2" name="Vapaamuotoinen: Muoto 51">
              <a:extLst>
                <a:ext uri="{FF2B5EF4-FFF2-40B4-BE49-F238E27FC236}">
                  <a16:creationId xmlns:a16="http://schemas.microsoft.com/office/drawing/2014/main" id="{624D5FFE-66AE-44DD-91C9-2ED1D9F4174B}"/>
                </a:ext>
              </a:extLst>
            </p:cNvPr>
            <p:cNvSpPr/>
            <p:nvPr/>
          </p:nvSpPr>
          <p:spPr bwMode="black">
            <a:xfrm>
              <a:off x="10054918" y="2059700"/>
              <a:ext cx="68841" cy="68895"/>
            </a:xfrm>
            <a:custGeom>
              <a:avLst/>
              <a:gdLst>
                <a:gd name="connsiteX0" fmla="*/ 45046 w 68841"/>
                <a:gd name="connsiteY0" fmla="*/ 67150 h 68895"/>
                <a:gd name="connsiteX1" fmla="*/ 67150 w 68841"/>
                <a:gd name="connsiteY1" fmla="*/ 23795 h 68895"/>
                <a:gd name="connsiteX2" fmla="*/ 23795 w 68841"/>
                <a:gd name="connsiteY2" fmla="*/ 1691 h 68895"/>
                <a:gd name="connsiteX3" fmla="*/ 1691 w 68841"/>
                <a:gd name="connsiteY3" fmla="*/ 45046 h 68895"/>
                <a:gd name="connsiteX4" fmla="*/ 1761 w 68841"/>
                <a:gd name="connsiteY4" fmla="*/ 45261 h 68895"/>
                <a:gd name="connsiteX5" fmla="*/ 45172 w 68841"/>
                <a:gd name="connsiteY5" fmla="*/ 67160 h 68895"/>
                <a:gd name="connsiteX6" fmla="*/ 45201 w 68841"/>
                <a:gd name="connsiteY6" fmla="*/ 67150 h 6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41" h="68895">
                  <a:moveTo>
                    <a:pt x="45046" y="67150"/>
                  </a:moveTo>
                  <a:cubicBezTo>
                    <a:pt x="63122" y="61282"/>
                    <a:pt x="73019" y="41871"/>
                    <a:pt x="67150" y="23795"/>
                  </a:cubicBezTo>
                  <a:cubicBezTo>
                    <a:pt x="61282" y="5719"/>
                    <a:pt x="41871" y="-4177"/>
                    <a:pt x="23795" y="1691"/>
                  </a:cubicBezTo>
                  <a:cubicBezTo>
                    <a:pt x="5719" y="7559"/>
                    <a:pt x="-4177" y="26970"/>
                    <a:pt x="1691" y="45046"/>
                  </a:cubicBezTo>
                  <a:cubicBezTo>
                    <a:pt x="1714" y="45118"/>
                    <a:pt x="1738" y="45189"/>
                    <a:pt x="1761" y="45261"/>
                  </a:cubicBezTo>
                  <a:cubicBezTo>
                    <a:pt x="7701" y="63296"/>
                    <a:pt x="27137" y="73100"/>
                    <a:pt x="45172" y="67160"/>
                  </a:cubicBezTo>
                  <a:cubicBezTo>
                    <a:pt x="45181" y="67157"/>
                    <a:pt x="45191" y="67154"/>
                    <a:pt x="45201" y="67150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3" name="Vapaamuotoinen: Muoto 52">
              <a:extLst>
                <a:ext uri="{FF2B5EF4-FFF2-40B4-BE49-F238E27FC236}">
                  <a16:creationId xmlns:a16="http://schemas.microsoft.com/office/drawing/2014/main" id="{4F19A173-5589-48FD-9824-13167590125D}"/>
                </a:ext>
              </a:extLst>
            </p:cNvPr>
            <p:cNvSpPr/>
            <p:nvPr/>
          </p:nvSpPr>
          <p:spPr bwMode="black">
            <a:xfrm>
              <a:off x="10127678" y="1952733"/>
              <a:ext cx="102055" cy="102063"/>
            </a:xfrm>
            <a:custGeom>
              <a:avLst/>
              <a:gdLst>
                <a:gd name="connsiteX0" fmla="*/ 66986 w 102055"/>
                <a:gd name="connsiteY0" fmla="*/ 99482 h 102063"/>
                <a:gd name="connsiteX1" fmla="*/ 99482 w 102055"/>
                <a:gd name="connsiteY1" fmla="*/ 35070 h 102063"/>
                <a:gd name="connsiteX2" fmla="*/ 35070 w 102055"/>
                <a:gd name="connsiteY2" fmla="*/ 2574 h 102063"/>
                <a:gd name="connsiteX3" fmla="*/ 2574 w 102055"/>
                <a:gd name="connsiteY3" fmla="*/ 66986 h 102063"/>
                <a:gd name="connsiteX4" fmla="*/ 2585 w 102055"/>
                <a:gd name="connsiteY4" fmla="*/ 67018 h 102063"/>
                <a:gd name="connsiteX5" fmla="*/ 66960 w 102055"/>
                <a:gd name="connsiteY5" fmla="*/ 99491 h 102063"/>
                <a:gd name="connsiteX6" fmla="*/ 66986 w 102055"/>
                <a:gd name="connsiteY6" fmla="*/ 99482 h 10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055" h="102063">
                  <a:moveTo>
                    <a:pt x="66986" y="99482"/>
                  </a:moveTo>
                  <a:cubicBezTo>
                    <a:pt x="93746" y="90668"/>
                    <a:pt x="108295" y="61830"/>
                    <a:pt x="99482" y="35070"/>
                  </a:cubicBezTo>
                  <a:cubicBezTo>
                    <a:pt x="90668" y="8309"/>
                    <a:pt x="61830" y="-6239"/>
                    <a:pt x="35070" y="2574"/>
                  </a:cubicBezTo>
                  <a:cubicBezTo>
                    <a:pt x="8309" y="11388"/>
                    <a:pt x="-6239" y="40226"/>
                    <a:pt x="2574" y="66986"/>
                  </a:cubicBezTo>
                  <a:cubicBezTo>
                    <a:pt x="2578" y="66997"/>
                    <a:pt x="2581" y="67008"/>
                    <a:pt x="2585" y="67018"/>
                  </a:cubicBezTo>
                  <a:cubicBezTo>
                    <a:pt x="11394" y="93762"/>
                    <a:pt x="40216" y="108300"/>
                    <a:pt x="66960" y="99491"/>
                  </a:cubicBezTo>
                  <a:cubicBezTo>
                    <a:pt x="66968" y="99488"/>
                    <a:pt x="66977" y="99485"/>
                    <a:pt x="66986" y="99482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4" name="Vapaamuotoinen: Muoto 53">
              <a:extLst>
                <a:ext uri="{FF2B5EF4-FFF2-40B4-BE49-F238E27FC236}">
                  <a16:creationId xmlns:a16="http://schemas.microsoft.com/office/drawing/2014/main" id="{EFDD53CD-3E51-4599-B216-C7A03DA4B0B9}"/>
                </a:ext>
              </a:extLst>
            </p:cNvPr>
            <p:cNvSpPr/>
            <p:nvPr/>
          </p:nvSpPr>
          <p:spPr bwMode="black">
            <a:xfrm>
              <a:off x="10281285" y="1932464"/>
              <a:ext cx="70078" cy="70078"/>
            </a:xfrm>
            <a:custGeom>
              <a:avLst/>
              <a:gdLst>
                <a:gd name="connsiteX0" fmla="*/ 46016 w 70078"/>
                <a:gd name="connsiteY0" fmla="*/ 68305 h 70078"/>
                <a:gd name="connsiteX1" fmla="*/ 68305 w 70078"/>
                <a:gd name="connsiteY1" fmla="*/ 24062 h 70078"/>
                <a:gd name="connsiteX2" fmla="*/ 24062 w 70078"/>
                <a:gd name="connsiteY2" fmla="*/ 1774 h 70078"/>
                <a:gd name="connsiteX3" fmla="*/ 1773 w 70078"/>
                <a:gd name="connsiteY3" fmla="*/ 46013 h 70078"/>
                <a:gd name="connsiteX4" fmla="*/ 46013 w 70078"/>
                <a:gd name="connsiteY4" fmla="*/ 68306 h 70078"/>
                <a:gd name="connsiteX5" fmla="*/ 46016 w 70078"/>
                <a:gd name="connsiteY5" fmla="*/ 68305 h 7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78" h="70078">
                  <a:moveTo>
                    <a:pt x="46016" y="68305"/>
                  </a:moveTo>
                  <a:cubicBezTo>
                    <a:pt x="64388" y="62242"/>
                    <a:pt x="74367" y="42434"/>
                    <a:pt x="68305" y="24062"/>
                  </a:cubicBezTo>
                  <a:cubicBezTo>
                    <a:pt x="62242" y="5690"/>
                    <a:pt x="42434" y="-4289"/>
                    <a:pt x="24062" y="1774"/>
                  </a:cubicBezTo>
                  <a:cubicBezTo>
                    <a:pt x="5692" y="7836"/>
                    <a:pt x="-4288" y="27642"/>
                    <a:pt x="1773" y="46013"/>
                  </a:cubicBezTo>
                  <a:cubicBezTo>
                    <a:pt x="7833" y="64386"/>
                    <a:pt x="27640" y="74366"/>
                    <a:pt x="46013" y="68306"/>
                  </a:cubicBezTo>
                  <a:cubicBezTo>
                    <a:pt x="46014" y="68305"/>
                    <a:pt x="46015" y="68305"/>
                    <a:pt x="46016" y="68305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5" name="Vapaamuotoinen: Muoto 54">
              <a:extLst>
                <a:ext uri="{FF2B5EF4-FFF2-40B4-BE49-F238E27FC236}">
                  <a16:creationId xmlns:a16="http://schemas.microsoft.com/office/drawing/2014/main" id="{72A0AE31-9BCA-4464-9040-EBBD2010751F}"/>
                </a:ext>
              </a:extLst>
            </p:cNvPr>
            <p:cNvSpPr/>
            <p:nvPr/>
          </p:nvSpPr>
          <p:spPr bwMode="black">
            <a:xfrm>
              <a:off x="10400374" y="1921497"/>
              <a:ext cx="114116" cy="114125"/>
            </a:xfrm>
            <a:custGeom>
              <a:avLst/>
              <a:gdLst>
                <a:gd name="connsiteX0" fmla="*/ 74899 w 114116"/>
                <a:gd name="connsiteY0" fmla="*/ 111240 h 114125"/>
                <a:gd name="connsiteX1" fmla="*/ 111240 w 114116"/>
                <a:gd name="connsiteY1" fmla="*/ 39218 h 114125"/>
                <a:gd name="connsiteX2" fmla="*/ 39218 w 114116"/>
                <a:gd name="connsiteY2" fmla="*/ 2877 h 114125"/>
                <a:gd name="connsiteX3" fmla="*/ 2877 w 114116"/>
                <a:gd name="connsiteY3" fmla="*/ 74899 h 114125"/>
                <a:gd name="connsiteX4" fmla="*/ 2892 w 114116"/>
                <a:gd name="connsiteY4" fmla="*/ 74943 h 114125"/>
                <a:gd name="connsiteX5" fmla="*/ 74884 w 114116"/>
                <a:gd name="connsiteY5" fmla="*/ 111245 h 114125"/>
                <a:gd name="connsiteX6" fmla="*/ 74899 w 114116"/>
                <a:gd name="connsiteY6" fmla="*/ 111240 h 11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116" h="114125">
                  <a:moveTo>
                    <a:pt x="74899" y="111240"/>
                  </a:moveTo>
                  <a:cubicBezTo>
                    <a:pt x="104822" y="101387"/>
                    <a:pt x="121093" y="69142"/>
                    <a:pt x="111240" y="39218"/>
                  </a:cubicBezTo>
                  <a:cubicBezTo>
                    <a:pt x="101387" y="9295"/>
                    <a:pt x="69142" y="-6976"/>
                    <a:pt x="39218" y="2877"/>
                  </a:cubicBezTo>
                  <a:cubicBezTo>
                    <a:pt x="9295" y="12730"/>
                    <a:pt x="-6976" y="44975"/>
                    <a:pt x="2877" y="74899"/>
                  </a:cubicBezTo>
                  <a:cubicBezTo>
                    <a:pt x="2882" y="74913"/>
                    <a:pt x="2887" y="74928"/>
                    <a:pt x="2892" y="74943"/>
                  </a:cubicBezTo>
                  <a:cubicBezTo>
                    <a:pt x="12747" y="104847"/>
                    <a:pt x="44979" y="121100"/>
                    <a:pt x="74884" y="111245"/>
                  </a:cubicBezTo>
                  <a:cubicBezTo>
                    <a:pt x="74889" y="111243"/>
                    <a:pt x="74894" y="111242"/>
                    <a:pt x="74899" y="111240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6" name="Vapaamuotoinen: Muoto 55">
              <a:extLst>
                <a:ext uri="{FF2B5EF4-FFF2-40B4-BE49-F238E27FC236}">
                  <a16:creationId xmlns:a16="http://schemas.microsoft.com/office/drawing/2014/main" id="{E0CFBDF7-DA76-47D9-B9B5-92D479DF8261}"/>
                </a:ext>
              </a:extLst>
            </p:cNvPr>
            <p:cNvSpPr/>
            <p:nvPr/>
          </p:nvSpPr>
          <p:spPr bwMode="black">
            <a:xfrm>
              <a:off x="10533276" y="2044728"/>
              <a:ext cx="81574" cy="81582"/>
            </a:xfrm>
            <a:custGeom>
              <a:avLst/>
              <a:gdLst>
                <a:gd name="connsiteX0" fmla="*/ 79519 w 81574"/>
                <a:gd name="connsiteY0" fmla="*/ 28016 h 81582"/>
                <a:gd name="connsiteX1" fmla="*/ 28016 w 81574"/>
                <a:gd name="connsiteY1" fmla="*/ 2064 h 81582"/>
                <a:gd name="connsiteX2" fmla="*/ 2064 w 81574"/>
                <a:gd name="connsiteY2" fmla="*/ 53567 h 81582"/>
                <a:gd name="connsiteX3" fmla="*/ 53548 w 81574"/>
                <a:gd name="connsiteY3" fmla="*/ 79525 h 81582"/>
                <a:gd name="connsiteX4" fmla="*/ 79519 w 81574"/>
                <a:gd name="connsiteY4" fmla="*/ 28016 h 8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4" h="81582">
                  <a:moveTo>
                    <a:pt x="79519" y="28016"/>
                  </a:moveTo>
                  <a:cubicBezTo>
                    <a:pt x="72464" y="6628"/>
                    <a:pt x="49405" y="-4992"/>
                    <a:pt x="28016" y="2064"/>
                  </a:cubicBezTo>
                  <a:cubicBezTo>
                    <a:pt x="6628" y="9119"/>
                    <a:pt x="-4992" y="32178"/>
                    <a:pt x="2064" y="53567"/>
                  </a:cubicBezTo>
                  <a:cubicBezTo>
                    <a:pt x="9117" y="74948"/>
                    <a:pt x="32163" y="86568"/>
                    <a:pt x="53548" y="79525"/>
                  </a:cubicBezTo>
                  <a:cubicBezTo>
                    <a:pt x="74935" y="72463"/>
                    <a:pt x="86559" y="49411"/>
                    <a:pt x="79519" y="28016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7" name="Vapaamuotoinen: Muoto 56">
              <a:extLst>
                <a:ext uri="{FF2B5EF4-FFF2-40B4-BE49-F238E27FC236}">
                  <a16:creationId xmlns:a16="http://schemas.microsoft.com/office/drawing/2014/main" id="{692E24FD-E1B4-4704-829B-E2995E833449}"/>
                </a:ext>
              </a:extLst>
            </p:cNvPr>
            <p:cNvSpPr/>
            <p:nvPr/>
          </p:nvSpPr>
          <p:spPr bwMode="black">
            <a:xfrm>
              <a:off x="10598821" y="2161459"/>
              <a:ext cx="67348" cy="67356"/>
            </a:xfrm>
            <a:custGeom>
              <a:avLst/>
              <a:gdLst>
                <a:gd name="connsiteX0" fmla="*/ 65638 w 67348"/>
                <a:gd name="connsiteY0" fmla="*/ 23084 h 67356"/>
                <a:gd name="connsiteX1" fmla="*/ 23084 w 67348"/>
                <a:gd name="connsiteY1" fmla="*/ 1719 h 67356"/>
                <a:gd name="connsiteX2" fmla="*/ 1719 w 67348"/>
                <a:gd name="connsiteY2" fmla="*/ 44273 h 67356"/>
                <a:gd name="connsiteX3" fmla="*/ 44212 w 67348"/>
                <a:gd name="connsiteY3" fmla="*/ 65658 h 67356"/>
                <a:gd name="connsiteX4" fmla="*/ 65638 w 67348"/>
                <a:gd name="connsiteY4" fmla="*/ 23087 h 67356"/>
                <a:gd name="connsiteX5" fmla="*/ 65638 w 67348"/>
                <a:gd name="connsiteY5" fmla="*/ 23084 h 6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48" h="67356">
                  <a:moveTo>
                    <a:pt x="65638" y="23084"/>
                  </a:moveTo>
                  <a:cubicBezTo>
                    <a:pt x="59786" y="5434"/>
                    <a:pt x="40735" y="-4132"/>
                    <a:pt x="23084" y="1719"/>
                  </a:cubicBezTo>
                  <a:cubicBezTo>
                    <a:pt x="5434" y="7570"/>
                    <a:pt x="-4132" y="26622"/>
                    <a:pt x="1719" y="44273"/>
                  </a:cubicBezTo>
                  <a:cubicBezTo>
                    <a:pt x="7562" y="61899"/>
                    <a:pt x="26574" y="71467"/>
                    <a:pt x="44212" y="65658"/>
                  </a:cubicBezTo>
                  <a:cubicBezTo>
                    <a:pt x="61884" y="59819"/>
                    <a:pt x="71477" y="40759"/>
                    <a:pt x="65638" y="23087"/>
                  </a:cubicBezTo>
                  <a:cubicBezTo>
                    <a:pt x="65638" y="23086"/>
                    <a:pt x="65638" y="23085"/>
                    <a:pt x="65638" y="23084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8" name="Vapaamuotoinen: Muoto 57">
              <a:extLst>
                <a:ext uri="{FF2B5EF4-FFF2-40B4-BE49-F238E27FC236}">
                  <a16:creationId xmlns:a16="http://schemas.microsoft.com/office/drawing/2014/main" id="{582662B8-D990-453E-BE55-C775BB4733FC}"/>
                </a:ext>
              </a:extLst>
            </p:cNvPr>
            <p:cNvSpPr/>
            <p:nvPr/>
          </p:nvSpPr>
          <p:spPr bwMode="black">
            <a:xfrm>
              <a:off x="9981293" y="2277164"/>
              <a:ext cx="62532" cy="62532"/>
            </a:xfrm>
            <a:custGeom>
              <a:avLst/>
              <a:gdLst>
                <a:gd name="connsiteX0" fmla="*/ 21466 w 62532"/>
                <a:gd name="connsiteY0" fmla="*/ 1585 h 62532"/>
                <a:gd name="connsiteX1" fmla="*/ 1585 w 62532"/>
                <a:gd name="connsiteY1" fmla="*/ 41067 h 62532"/>
                <a:gd name="connsiteX2" fmla="*/ 41067 w 62532"/>
                <a:gd name="connsiteY2" fmla="*/ 60948 h 62532"/>
                <a:gd name="connsiteX3" fmla="*/ 60948 w 62532"/>
                <a:gd name="connsiteY3" fmla="*/ 21466 h 62532"/>
                <a:gd name="connsiteX4" fmla="*/ 60947 w 62532"/>
                <a:gd name="connsiteY4" fmla="*/ 21465 h 62532"/>
                <a:gd name="connsiteX5" fmla="*/ 21466 w 62532"/>
                <a:gd name="connsiteY5" fmla="*/ 1585 h 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32" h="62532">
                  <a:moveTo>
                    <a:pt x="21466" y="1585"/>
                  </a:moveTo>
                  <a:cubicBezTo>
                    <a:pt x="5073" y="6997"/>
                    <a:pt x="-3828" y="24674"/>
                    <a:pt x="1585" y="41067"/>
                  </a:cubicBezTo>
                  <a:cubicBezTo>
                    <a:pt x="6997" y="57459"/>
                    <a:pt x="24674" y="66360"/>
                    <a:pt x="41067" y="60948"/>
                  </a:cubicBezTo>
                  <a:cubicBezTo>
                    <a:pt x="57459" y="55535"/>
                    <a:pt x="66360" y="37858"/>
                    <a:pt x="60948" y="21466"/>
                  </a:cubicBezTo>
                  <a:cubicBezTo>
                    <a:pt x="60948" y="21465"/>
                    <a:pt x="60948" y="21465"/>
                    <a:pt x="60947" y="21465"/>
                  </a:cubicBezTo>
                  <a:cubicBezTo>
                    <a:pt x="55534" y="5073"/>
                    <a:pt x="37858" y="-3828"/>
                    <a:pt x="21466" y="1585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68202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" descr="MAL 2023 logo">
            <a:extLst>
              <a:ext uri="{FF2B5EF4-FFF2-40B4-BE49-F238E27FC236}">
                <a16:creationId xmlns:a16="http://schemas.microsoft.com/office/drawing/2014/main" id="{FCE73D65-58EE-439E-99F2-4C3DFE5CA7E4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2522032" y="2181600"/>
            <a:ext cx="7147936" cy="2494800"/>
            <a:chOff x="9979191" y="1921497"/>
            <a:chExt cx="1504522" cy="525114"/>
          </a:xfrm>
          <a:solidFill>
            <a:srgbClr val="FFFFFF"/>
          </a:solidFill>
        </p:grpSpPr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764FC47A-36AA-4FBD-9076-1132DA1898D2}"/>
                </a:ext>
              </a:extLst>
            </p:cNvPr>
            <p:cNvSpPr/>
            <p:nvPr/>
          </p:nvSpPr>
          <p:spPr bwMode="black">
            <a:xfrm>
              <a:off x="10812181" y="1951561"/>
              <a:ext cx="212498" cy="216495"/>
            </a:xfrm>
            <a:custGeom>
              <a:avLst/>
              <a:gdLst>
                <a:gd name="connsiteX0" fmla="*/ 1 w 212498"/>
                <a:gd name="connsiteY0" fmla="*/ 23391 h 216495"/>
                <a:gd name="connsiteX1" fmla="*/ 23002 w 212498"/>
                <a:gd name="connsiteY1" fmla="*/ 16 h 216495"/>
                <a:gd name="connsiteX2" fmla="*/ 23437 w 212498"/>
                <a:gd name="connsiteY2" fmla="*/ 17 h 216495"/>
                <a:gd name="connsiteX3" fmla="*/ 28600 w 212498"/>
                <a:gd name="connsiteY3" fmla="*/ 17 h 216495"/>
                <a:gd name="connsiteX4" fmla="*/ 49840 w 212498"/>
                <a:gd name="connsiteY4" fmla="*/ 12168 h 216495"/>
                <a:gd name="connsiteX5" fmla="*/ 106265 w 212498"/>
                <a:gd name="connsiteY5" fmla="*/ 104086 h 216495"/>
                <a:gd name="connsiteX6" fmla="*/ 162999 w 212498"/>
                <a:gd name="connsiteY6" fmla="*/ 11859 h 216495"/>
                <a:gd name="connsiteX7" fmla="*/ 183930 w 212498"/>
                <a:gd name="connsiteY7" fmla="*/ 17 h 216495"/>
                <a:gd name="connsiteX8" fmla="*/ 189093 w 212498"/>
                <a:gd name="connsiteY8" fmla="*/ 17 h 216495"/>
                <a:gd name="connsiteX9" fmla="*/ 212467 w 212498"/>
                <a:gd name="connsiteY9" fmla="*/ 23018 h 216495"/>
                <a:gd name="connsiteX10" fmla="*/ 212467 w 212498"/>
                <a:gd name="connsiteY10" fmla="*/ 23391 h 216495"/>
                <a:gd name="connsiteX11" fmla="*/ 212467 w 212498"/>
                <a:gd name="connsiteY11" fmla="*/ 192078 h 216495"/>
                <a:gd name="connsiteX12" fmla="*/ 190477 w 212498"/>
                <a:gd name="connsiteY12" fmla="*/ 216464 h 216495"/>
                <a:gd name="connsiteX13" fmla="*/ 166091 w 212498"/>
                <a:gd name="connsiteY13" fmla="*/ 194473 h 216495"/>
                <a:gd name="connsiteX14" fmla="*/ 166091 w 212498"/>
                <a:gd name="connsiteY14" fmla="*/ 192078 h 216495"/>
                <a:gd name="connsiteX15" fmla="*/ 166091 w 212498"/>
                <a:gd name="connsiteY15" fmla="*/ 86215 h 216495"/>
                <a:gd name="connsiteX16" fmla="*/ 125001 w 212498"/>
                <a:gd name="connsiteY16" fmla="*/ 149195 h 216495"/>
                <a:gd name="connsiteX17" fmla="*/ 105585 w 212498"/>
                <a:gd name="connsiteY17" fmla="*/ 161005 h 216495"/>
                <a:gd name="connsiteX18" fmla="*/ 86169 w 212498"/>
                <a:gd name="connsiteY18" fmla="*/ 149195 h 216495"/>
                <a:gd name="connsiteX19" fmla="*/ 45790 w 212498"/>
                <a:gd name="connsiteY19" fmla="*/ 87112 h 216495"/>
                <a:gd name="connsiteX20" fmla="*/ 45790 w 212498"/>
                <a:gd name="connsiteY20" fmla="*/ 192696 h 216495"/>
                <a:gd name="connsiteX21" fmla="*/ 22974 w 212498"/>
                <a:gd name="connsiteY21" fmla="*/ 215453 h 216495"/>
                <a:gd name="connsiteX22" fmla="*/ 22757 w 212498"/>
                <a:gd name="connsiteY22" fmla="*/ 215451 h 216495"/>
                <a:gd name="connsiteX23" fmla="*/ 1 w 212498"/>
                <a:gd name="connsiteY23" fmla="*/ 193193 h 216495"/>
                <a:gd name="connsiteX24" fmla="*/ 1 w 212498"/>
                <a:gd name="connsiteY24" fmla="*/ 192696 h 21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498" h="216495">
                  <a:moveTo>
                    <a:pt x="1" y="23391"/>
                  </a:moveTo>
                  <a:cubicBezTo>
                    <a:pt x="-102" y="10585"/>
                    <a:pt x="10196" y="120"/>
                    <a:pt x="23002" y="16"/>
                  </a:cubicBezTo>
                  <a:cubicBezTo>
                    <a:pt x="23147" y="15"/>
                    <a:pt x="23292" y="16"/>
                    <a:pt x="23437" y="17"/>
                  </a:cubicBezTo>
                  <a:lnTo>
                    <a:pt x="28600" y="17"/>
                  </a:lnTo>
                  <a:cubicBezTo>
                    <a:pt x="37371" y="-126"/>
                    <a:pt x="45518" y="4535"/>
                    <a:pt x="49840" y="12168"/>
                  </a:cubicBezTo>
                  <a:lnTo>
                    <a:pt x="106265" y="104086"/>
                  </a:lnTo>
                  <a:lnTo>
                    <a:pt x="162999" y="11859"/>
                  </a:lnTo>
                  <a:cubicBezTo>
                    <a:pt x="167172" y="4267"/>
                    <a:pt x="175274" y="-317"/>
                    <a:pt x="183930" y="17"/>
                  </a:cubicBezTo>
                  <a:lnTo>
                    <a:pt x="189093" y="17"/>
                  </a:lnTo>
                  <a:cubicBezTo>
                    <a:pt x="201900" y="-86"/>
                    <a:pt x="212364" y="10212"/>
                    <a:pt x="212467" y="23018"/>
                  </a:cubicBezTo>
                  <a:cubicBezTo>
                    <a:pt x="212468" y="23142"/>
                    <a:pt x="212468" y="23267"/>
                    <a:pt x="212467" y="23391"/>
                  </a:cubicBezTo>
                  <a:lnTo>
                    <a:pt x="212467" y="192078"/>
                  </a:lnTo>
                  <a:cubicBezTo>
                    <a:pt x="213129" y="204884"/>
                    <a:pt x="203283" y="215802"/>
                    <a:pt x="190477" y="216464"/>
                  </a:cubicBezTo>
                  <a:cubicBezTo>
                    <a:pt x="177670" y="217125"/>
                    <a:pt x="166752" y="207280"/>
                    <a:pt x="166091" y="194473"/>
                  </a:cubicBezTo>
                  <a:cubicBezTo>
                    <a:pt x="166050" y="193675"/>
                    <a:pt x="166050" y="192876"/>
                    <a:pt x="166091" y="192078"/>
                  </a:cubicBezTo>
                  <a:lnTo>
                    <a:pt x="166091" y="86215"/>
                  </a:lnTo>
                  <a:lnTo>
                    <a:pt x="125001" y="149195"/>
                  </a:lnTo>
                  <a:cubicBezTo>
                    <a:pt x="120147" y="156460"/>
                    <a:pt x="114056" y="161005"/>
                    <a:pt x="105585" y="161005"/>
                  </a:cubicBezTo>
                  <a:cubicBezTo>
                    <a:pt x="97113" y="161005"/>
                    <a:pt x="91023" y="156460"/>
                    <a:pt x="86169" y="149195"/>
                  </a:cubicBezTo>
                  <a:lnTo>
                    <a:pt x="45790" y="87112"/>
                  </a:lnTo>
                  <a:lnTo>
                    <a:pt x="45790" y="192696"/>
                  </a:lnTo>
                  <a:cubicBezTo>
                    <a:pt x="45774" y="205280"/>
                    <a:pt x="35559" y="215469"/>
                    <a:pt x="22974" y="215453"/>
                  </a:cubicBezTo>
                  <a:cubicBezTo>
                    <a:pt x="22902" y="215452"/>
                    <a:pt x="22829" y="215452"/>
                    <a:pt x="22757" y="215451"/>
                  </a:cubicBezTo>
                  <a:cubicBezTo>
                    <a:pt x="10327" y="215589"/>
                    <a:pt x="139" y="205623"/>
                    <a:pt x="1" y="193193"/>
                  </a:cubicBezTo>
                  <a:cubicBezTo>
                    <a:pt x="0" y="193027"/>
                    <a:pt x="0" y="192862"/>
                    <a:pt x="1" y="192696"/>
                  </a:cubicBezTo>
                  <a:close/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Vapaamuotoinen: Muoto 29">
              <a:extLst>
                <a:ext uri="{FF2B5EF4-FFF2-40B4-BE49-F238E27FC236}">
                  <a16:creationId xmlns:a16="http://schemas.microsoft.com/office/drawing/2014/main" id="{10384441-A281-48C5-9238-8A3F47DB0B48}"/>
                </a:ext>
              </a:extLst>
            </p:cNvPr>
            <p:cNvSpPr/>
            <p:nvPr/>
          </p:nvSpPr>
          <p:spPr bwMode="black">
            <a:xfrm>
              <a:off x="11068334" y="1949290"/>
              <a:ext cx="210490" cy="217476"/>
            </a:xfrm>
            <a:custGeom>
              <a:avLst/>
              <a:gdLst>
                <a:gd name="connsiteX0" fmla="*/ 134307 w 210490"/>
                <a:gd name="connsiteY0" fmla="*/ 127010 h 217476"/>
                <a:gd name="connsiteX1" fmla="*/ 104905 w 210490"/>
                <a:gd name="connsiteY1" fmla="*/ 56919 h 217476"/>
                <a:gd name="connsiteX2" fmla="*/ 75471 w 210490"/>
                <a:gd name="connsiteY2" fmla="*/ 127010 h 217476"/>
                <a:gd name="connsiteX3" fmla="*/ 2938 w 210490"/>
                <a:gd name="connsiteY3" fmla="*/ 185753 h 217476"/>
                <a:gd name="connsiteX4" fmla="*/ 76986 w 210490"/>
                <a:gd name="connsiteY4" fmla="*/ 18551 h 217476"/>
                <a:gd name="connsiteX5" fmla="*/ 104286 w 210490"/>
                <a:gd name="connsiteY5" fmla="*/ 0 h 217476"/>
                <a:gd name="connsiteX6" fmla="*/ 107007 w 210490"/>
                <a:gd name="connsiteY6" fmla="*/ 0 h 217476"/>
                <a:gd name="connsiteX7" fmla="*/ 134029 w 210490"/>
                <a:gd name="connsiteY7" fmla="*/ 18551 h 217476"/>
                <a:gd name="connsiteX8" fmla="*/ 208046 w 210490"/>
                <a:gd name="connsiteY8" fmla="*/ 185753 h 217476"/>
                <a:gd name="connsiteX9" fmla="*/ 210488 w 210490"/>
                <a:gd name="connsiteY9" fmla="*/ 195029 h 217476"/>
                <a:gd name="connsiteX10" fmla="*/ 188600 w 210490"/>
                <a:gd name="connsiteY10" fmla="*/ 217473 h 217476"/>
                <a:gd name="connsiteX11" fmla="*/ 188320 w 210490"/>
                <a:gd name="connsiteY11" fmla="*/ 217475 h 217476"/>
                <a:gd name="connsiteX12" fmla="*/ 165874 w 210490"/>
                <a:gd name="connsiteY12" fmla="*/ 201398 h 217476"/>
                <a:gd name="connsiteX13" fmla="*/ 151621 w 210490"/>
                <a:gd name="connsiteY13" fmla="*/ 168006 h 217476"/>
                <a:gd name="connsiteX14" fmla="*/ 58157 w 210490"/>
                <a:gd name="connsiteY14" fmla="*/ 168006 h 217476"/>
                <a:gd name="connsiteX15" fmla="*/ 43286 w 210490"/>
                <a:gd name="connsiteY15" fmla="*/ 202913 h 217476"/>
                <a:gd name="connsiteX16" fmla="*/ 21643 w 210490"/>
                <a:gd name="connsiteY16" fmla="*/ 217475 h 217476"/>
                <a:gd name="connsiteX17" fmla="*/ 0 w 210490"/>
                <a:gd name="connsiteY17" fmla="*/ 195833 h 217476"/>
                <a:gd name="connsiteX18" fmla="*/ 1 w 210490"/>
                <a:gd name="connsiteY18" fmla="*/ 195616 h 217476"/>
                <a:gd name="connsiteX19" fmla="*/ 2722 w 210490"/>
                <a:gd name="connsiteY19" fmla="*/ 185630 h 21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0490" h="217476">
                  <a:moveTo>
                    <a:pt x="134307" y="127010"/>
                  </a:moveTo>
                  <a:lnTo>
                    <a:pt x="104905" y="56919"/>
                  </a:lnTo>
                  <a:lnTo>
                    <a:pt x="75471" y="127010"/>
                  </a:lnTo>
                  <a:close/>
                  <a:moveTo>
                    <a:pt x="2938" y="185753"/>
                  </a:moveTo>
                  <a:lnTo>
                    <a:pt x="76986" y="18551"/>
                  </a:lnTo>
                  <a:cubicBezTo>
                    <a:pt x="82149" y="7049"/>
                    <a:pt x="91548" y="0"/>
                    <a:pt x="104286" y="0"/>
                  </a:cubicBezTo>
                  <a:lnTo>
                    <a:pt x="107007" y="0"/>
                  </a:lnTo>
                  <a:cubicBezTo>
                    <a:pt x="119745" y="0"/>
                    <a:pt x="128866" y="6987"/>
                    <a:pt x="134029" y="18551"/>
                  </a:cubicBezTo>
                  <a:lnTo>
                    <a:pt x="208046" y="185753"/>
                  </a:lnTo>
                  <a:cubicBezTo>
                    <a:pt x="209507" y="188637"/>
                    <a:pt x="210340" y="191799"/>
                    <a:pt x="210488" y="195029"/>
                  </a:cubicBezTo>
                  <a:cubicBezTo>
                    <a:pt x="210642" y="207271"/>
                    <a:pt x="200842" y="217319"/>
                    <a:pt x="188600" y="217473"/>
                  </a:cubicBezTo>
                  <a:cubicBezTo>
                    <a:pt x="188507" y="217474"/>
                    <a:pt x="188414" y="217475"/>
                    <a:pt x="188320" y="217475"/>
                  </a:cubicBezTo>
                  <a:cubicBezTo>
                    <a:pt x="177406" y="217475"/>
                    <a:pt x="170110" y="211106"/>
                    <a:pt x="165874" y="201398"/>
                  </a:cubicBezTo>
                  <a:lnTo>
                    <a:pt x="151621" y="168006"/>
                  </a:lnTo>
                  <a:lnTo>
                    <a:pt x="58157" y="168006"/>
                  </a:lnTo>
                  <a:lnTo>
                    <a:pt x="43286" y="202913"/>
                  </a:lnTo>
                  <a:cubicBezTo>
                    <a:pt x="39809" y="211801"/>
                    <a:pt x="31186" y="217602"/>
                    <a:pt x="21643" y="217475"/>
                  </a:cubicBezTo>
                  <a:cubicBezTo>
                    <a:pt x="9691" y="217475"/>
                    <a:pt x="1" y="207786"/>
                    <a:pt x="0" y="195833"/>
                  </a:cubicBezTo>
                  <a:cubicBezTo>
                    <a:pt x="0" y="195761"/>
                    <a:pt x="0" y="195688"/>
                    <a:pt x="1" y="195616"/>
                  </a:cubicBezTo>
                  <a:cubicBezTo>
                    <a:pt x="194" y="192133"/>
                    <a:pt x="1121" y="188729"/>
                    <a:pt x="2722" y="185630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018196AB-FAB5-4561-B034-B0A3723349A5}"/>
                </a:ext>
              </a:extLst>
            </p:cNvPr>
            <p:cNvSpPr/>
            <p:nvPr/>
          </p:nvSpPr>
          <p:spPr bwMode="black">
            <a:xfrm>
              <a:off x="11329172" y="1950141"/>
              <a:ext cx="154542" cy="215110"/>
            </a:xfrm>
            <a:custGeom>
              <a:avLst/>
              <a:gdLst>
                <a:gd name="connsiteX0" fmla="*/ 16 w 154542"/>
                <a:gd name="connsiteY0" fmla="*/ 24224 h 215110"/>
                <a:gd name="connsiteX1" fmla="*/ 22524 w 154542"/>
                <a:gd name="connsiteY1" fmla="*/ 16 h 215110"/>
                <a:gd name="connsiteX2" fmla="*/ 46732 w 154542"/>
                <a:gd name="connsiteY2" fmla="*/ 22524 h 215110"/>
                <a:gd name="connsiteX3" fmla="*/ 46732 w 154542"/>
                <a:gd name="connsiteY3" fmla="*/ 24224 h 215110"/>
                <a:gd name="connsiteX4" fmla="*/ 46732 w 154542"/>
                <a:gd name="connsiteY4" fmla="*/ 172629 h 215110"/>
                <a:gd name="connsiteX5" fmla="*/ 133302 w 154542"/>
                <a:gd name="connsiteY5" fmla="*/ 172629 h 215110"/>
                <a:gd name="connsiteX6" fmla="*/ 154542 w 154542"/>
                <a:gd name="connsiteY6" fmla="*/ 193869 h 215110"/>
                <a:gd name="connsiteX7" fmla="*/ 133302 w 154542"/>
                <a:gd name="connsiteY7" fmla="*/ 215110 h 215110"/>
                <a:gd name="connsiteX8" fmla="*/ 23359 w 154542"/>
                <a:gd name="connsiteY8" fmla="*/ 215110 h 215110"/>
                <a:gd name="connsiteX9" fmla="*/ 15 w 154542"/>
                <a:gd name="connsiteY9" fmla="*/ 192077 h 215110"/>
                <a:gd name="connsiteX10" fmla="*/ 16 w 154542"/>
                <a:gd name="connsiteY10" fmla="*/ 191736 h 2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542" h="215110">
                  <a:moveTo>
                    <a:pt x="16" y="24224"/>
                  </a:moveTo>
                  <a:cubicBezTo>
                    <a:pt x="-454" y="11324"/>
                    <a:pt x="9624" y="485"/>
                    <a:pt x="22524" y="16"/>
                  </a:cubicBezTo>
                  <a:cubicBezTo>
                    <a:pt x="35425" y="-454"/>
                    <a:pt x="46263" y="9624"/>
                    <a:pt x="46732" y="22524"/>
                  </a:cubicBezTo>
                  <a:cubicBezTo>
                    <a:pt x="46753" y="23091"/>
                    <a:pt x="46753" y="23658"/>
                    <a:pt x="46732" y="24224"/>
                  </a:cubicBezTo>
                  <a:lnTo>
                    <a:pt x="46732" y="172629"/>
                  </a:lnTo>
                  <a:lnTo>
                    <a:pt x="133302" y="172629"/>
                  </a:lnTo>
                  <a:cubicBezTo>
                    <a:pt x="145032" y="172629"/>
                    <a:pt x="154542" y="182138"/>
                    <a:pt x="154542" y="193869"/>
                  </a:cubicBezTo>
                  <a:cubicBezTo>
                    <a:pt x="154542" y="205600"/>
                    <a:pt x="145032" y="215110"/>
                    <a:pt x="133302" y="215110"/>
                  </a:cubicBezTo>
                  <a:lnTo>
                    <a:pt x="23359" y="215110"/>
                  </a:lnTo>
                  <a:cubicBezTo>
                    <a:pt x="10552" y="215195"/>
                    <a:pt x="101" y="204883"/>
                    <a:pt x="15" y="192077"/>
                  </a:cubicBezTo>
                  <a:cubicBezTo>
                    <a:pt x="15" y="191963"/>
                    <a:pt x="15" y="191850"/>
                    <a:pt x="16" y="191736"/>
                  </a:cubicBezTo>
                  <a:close/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927C879A-5D2C-4B78-85AE-45BDFCA3ACD6}"/>
                </a:ext>
              </a:extLst>
            </p:cNvPr>
            <p:cNvSpPr/>
            <p:nvPr/>
          </p:nvSpPr>
          <p:spPr bwMode="black">
            <a:xfrm>
              <a:off x="10800032" y="2199476"/>
              <a:ext cx="150785" cy="215439"/>
            </a:xfrm>
            <a:custGeom>
              <a:avLst/>
              <a:gdLst>
                <a:gd name="connsiteX0" fmla="*/ 5751 w 150785"/>
                <a:gd name="connsiteY0" fmla="*/ 192988 h 215439"/>
                <a:gd name="connsiteX1" fmla="*/ 78283 w 150785"/>
                <a:gd name="connsiteY1" fmla="*/ 128958 h 215439"/>
                <a:gd name="connsiteX2" fmla="*/ 122588 w 150785"/>
                <a:gd name="connsiteY2" fmla="*/ 62206 h 215439"/>
                <a:gd name="connsiteX3" fmla="*/ 79798 w 150785"/>
                <a:gd name="connsiteY3" fmla="*/ 21550 h 215439"/>
                <a:gd name="connsiteX4" fmla="*/ 26991 w 150785"/>
                <a:gd name="connsiteY4" fmla="*/ 52467 h 215439"/>
                <a:gd name="connsiteX5" fmla="*/ 18210 w 150785"/>
                <a:gd name="connsiteY5" fmla="*/ 56734 h 215439"/>
                <a:gd name="connsiteX6" fmla="*/ 7266 w 150785"/>
                <a:gd name="connsiteY6" fmla="*/ 45851 h 215439"/>
                <a:gd name="connsiteX7" fmla="*/ 7266 w 150785"/>
                <a:gd name="connsiteY7" fmla="*/ 45789 h 215439"/>
                <a:gd name="connsiteX8" fmla="*/ 9708 w 150785"/>
                <a:gd name="connsiteY8" fmla="*/ 39111 h 215439"/>
                <a:gd name="connsiteX9" fmla="*/ 81623 w 150785"/>
                <a:gd name="connsiteY9" fmla="*/ 0 h 215439"/>
                <a:gd name="connsiteX10" fmla="*/ 147446 w 150785"/>
                <a:gd name="connsiteY10" fmla="*/ 60073 h 215439"/>
                <a:gd name="connsiteX11" fmla="*/ 147446 w 150785"/>
                <a:gd name="connsiteY11" fmla="*/ 60660 h 215439"/>
                <a:gd name="connsiteX12" fmla="*/ 93742 w 150785"/>
                <a:gd name="connsiteY12" fmla="*/ 143180 h 215439"/>
                <a:gd name="connsiteX13" fmla="*/ 37008 w 150785"/>
                <a:gd name="connsiteY13" fmla="*/ 193575 h 215439"/>
                <a:gd name="connsiteX14" fmla="*/ 139871 w 150785"/>
                <a:gd name="connsiteY14" fmla="*/ 193575 h 215439"/>
                <a:gd name="connsiteX15" fmla="*/ 150785 w 150785"/>
                <a:gd name="connsiteY15" fmla="*/ 204489 h 215439"/>
                <a:gd name="connsiteX16" fmla="*/ 139871 w 150785"/>
                <a:gd name="connsiteY16" fmla="*/ 215403 h 215439"/>
                <a:gd name="connsiteX17" fmla="*/ 12151 w 150785"/>
                <a:gd name="connsiteY17" fmla="*/ 215403 h 215439"/>
                <a:gd name="connsiteX18" fmla="*/ 36 w 150785"/>
                <a:gd name="connsiteY18" fmla="*/ 205082 h 215439"/>
                <a:gd name="connsiteX19" fmla="*/ 0 w 150785"/>
                <a:gd name="connsiteY19" fmla="*/ 204180 h 215439"/>
                <a:gd name="connsiteX20" fmla="*/ 5751 w 150785"/>
                <a:gd name="connsiteY20" fmla="*/ 192957 h 2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785" h="215439">
                  <a:moveTo>
                    <a:pt x="5751" y="192988"/>
                  </a:moveTo>
                  <a:lnTo>
                    <a:pt x="78283" y="128958"/>
                  </a:lnTo>
                  <a:cubicBezTo>
                    <a:pt x="111056" y="99833"/>
                    <a:pt x="122588" y="83447"/>
                    <a:pt x="122588" y="62206"/>
                  </a:cubicBezTo>
                  <a:cubicBezTo>
                    <a:pt x="122588" y="37472"/>
                    <a:pt x="102863" y="21550"/>
                    <a:pt x="79798" y="21550"/>
                  </a:cubicBezTo>
                  <a:cubicBezTo>
                    <a:pt x="57352" y="21550"/>
                    <a:pt x="42172" y="32494"/>
                    <a:pt x="26991" y="52467"/>
                  </a:cubicBezTo>
                  <a:cubicBezTo>
                    <a:pt x="24922" y="55220"/>
                    <a:pt x="21653" y="56808"/>
                    <a:pt x="18210" y="56734"/>
                  </a:cubicBezTo>
                  <a:cubicBezTo>
                    <a:pt x="12183" y="56751"/>
                    <a:pt x="7283" y="51879"/>
                    <a:pt x="7266" y="45851"/>
                  </a:cubicBezTo>
                  <a:cubicBezTo>
                    <a:pt x="7265" y="45830"/>
                    <a:pt x="7265" y="45810"/>
                    <a:pt x="7266" y="45789"/>
                  </a:cubicBezTo>
                  <a:cubicBezTo>
                    <a:pt x="7292" y="43349"/>
                    <a:pt x="8154" y="40992"/>
                    <a:pt x="9708" y="39111"/>
                  </a:cubicBezTo>
                  <a:cubicBezTo>
                    <a:pt x="27300" y="14562"/>
                    <a:pt x="46809" y="0"/>
                    <a:pt x="81623" y="0"/>
                  </a:cubicBezTo>
                  <a:cubicBezTo>
                    <a:pt x="119837" y="0"/>
                    <a:pt x="147446" y="25476"/>
                    <a:pt x="147446" y="60073"/>
                  </a:cubicBezTo>
                  <a:lnTo>
                    <a:pt x="147446" y="60660"/>
                  </a:lnTo>
                  <a:cubicBezTo>
                    <a:pt x="147446" y="91578"/>
                    <a:pt x="131060" y="110716"/>
                    <a:pt x="93742" y="143180"/>
                  </a:cubicBezTo>
                  <a:lnTo>
                    <a:pt x="37008" y="193575"/>
                  </a:lnTo>
                  <a:lnTo>
                    <a:pt x="139871" y="193575"/>
                  </a:lnTo>
                  <a:cubicBezTo>
                    <a:pt x="145899" y="193575"/>
                    <a:pt x="150785" y="198462"/>
                    <a:pt x="150785" y="204489"/>
                  </a:cubicBezTo>
                  <a:cubicBezTo>
                    <a:pt x="150785" y="210517"/>
                    <a:pt x="145899" y="215403"/>
                    <a:pt x="139871" y="215403"/>
                  </a:cubicBezTo>
                  <a:lnTo>
                    <a:pt x="12151" y="215403"/>
                  </a:lnTo>
                  <a:cubicBezTo>
                    <a:pt x="5955" y="215898"/>
                    <a:pt x="531" y="211277"/>
                    <a:pt x="36" y="205082"/>
                  </a:cubicBezTo>
                  <a:cubicBezTo>
                    <a:pt x="12" y="204782"/>
                    <a:pt x="0" y="204481"/>
                    <a:pt x="0" y="204180"/>
                  </a:cubicBezTo>
                  <a:cubicBezTo>
                    <a:pt x="4" y="199733"/>
                    <a:pt x="2143" y="195558"/>
                    <a:pt x="5751" y="192957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Vapaamuotoinen: Muoto 32">
              <a:extLst>
                <a:ext uri="{FF2B5EF4-FFF2-40B4-BE49-F238E27FC236}">
                  <a16:creationId xmlns:a16="http://schemas.microsoft.com/office/drawing/2014/main" id="{1A8E64A9-2068-43E3-9F33-F660CB85FDD6}"/>
                </a:ext>
              </a:extLst>
            </p:cNvPr>
            <p:cNvSpPr/>
            <p:nvPr/>
          </p:nvSpPr>
          <p:spPr bwMode="black">
            <a:xfrm>
              <a:off x="10970543" y="2198888"/>
              <a:ext cx="179322" cy="219669"/>
            </a:xfrm>
            <a:custGeom>
              <a:avLst/>
              <a:gdLst>
                <a:gd name="connsiteX0" fmla="*/ 154434 w 179322"/>
                <a:gd name="connsiteY0" fmla="*/ 110438 h 219669"/>
                <a:gd name="connsiteX1" fmla="*/ 154434 w 179322"/>
                <a:gd name="connsiteY1" fmla="*/ 109850 h 219669"/>
                <a:gd name="connsiteX2" fmla="*/ 89507 w 179322"/>
                <a:gd name="connsiteY2" fmla="*/ 21859 h 219669"/>
                <a:gd name="connsiteX3" fmla="*/ 24889 w 179322"/>
                <a:gd name="connsiteY3" fmla="*/ 109232 h 219669"/>
                <a:gd name="connsiteX4" fmla="*/ 24889 w 179322"/>
                <a:gd name="connsiteY4" fmla="*/ 109850 h 219669"/>
                <a:gd name="connsiteX5" fmla="*/ 90125 w 179322"/>
                <a:gd name="connsiteY5" fmla="*/ 197811 h 219669"/>
                <a:gd name="connsiteX6" fmla="*/ 154434 w 179322"/>
                <a:gd name="connsiteY6" fmla="*/ 110438 h 219669"/>
                <a:gd name="connsiteX7" fmla="*/ 0 w 179322"/>
                <a:gd name="connsiteY7" fmla="*/ 110438 h 219669"/>
                <a:gd name="connsiteX8" fmla="*/ 0 w 179322"/>
                <a:gd name="connsiteY8" fmla="*/ 109850 h 219669"/>
                <a:gd name="connsiteX9" fmla="*/ 90125 w 179322"/>
                <a:gd name="connsiteY9" fmla="*/ 0 h 219669"/>
                <a:gd name="connsiteX10" fmla="*/ 179322 w 179322"/>
                <a:gd name="connsiteY10" fmla="*/ 109232 h 219669"/>
                <a:gd name="connsiteX11" fmla="*/ 179322 w 179322"/>
                <a:gd name="connsiteY11" fmla="*/ 109850 h 219669"/>
                <a:gd name="connsiteX12" fmla="*/ 89507 w 179322"/>
                <a:gd name="connsiteY12" fmla="*/ 219670 h 219669"/>
                <a:gd name="connsiteX13" fmla="*/ 0 w 179322"/>
                <a:gd name="connsiteY13" fmla="*/ 110438 h 2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9322" h="219669">
                  <a:moveTo>
                    <a:pt x="154434" y="110438"/>
                  </a:moveTo>
                  <a:lnTo>
                    <a:pt x="154434" y="109850"/>
                  </a:lnTo>
                  <a:cubicBezTo>
                    <a:pt x="154434" y="63474"/>
                    <a:pt x="128957" y="21859"/>
                    <a:pt x="89507" y="21859"/>
                  </a:cubicBezTo>
                  <a:cubicBezTo>
                    <a:pt x="50056" y="21859"/>
                    <a:pt x="24889" y="62515"/>
                    <a:pt x="24889" y="109232"/>
                  </a:cubicBezTo>
                  <a:lnTo>
                    <a:pt x="24889" y="109850"/>
                  </a:lnTo>
                  <a:cubicBezTo>
                    <a:pt x="24889" y="156227"/>
                    <a:pt x="50365" y="197811"/>
                    <a:pt x="90125" y="197811"/>
                  </a:cubicBezTo>
                  <a:cubicBezTo>
                    <a:pt x="129885" y="197811"/>
                    <a:pt x="154434" y="156876"/>
                    <a:pt x="154434" y="110438"/>
                  </a:cubicBezTo>
                  <a:moveTo>
                    <a:pt x="0" y="110438"/>
                  </a:moveTo>
                  <a:lnTo>
                    <a:pt x="0" y="109850"/>
                  </a:lnTo>
                  <a:cubicBezTo>
                    <a:pt x="0" y="50365"/>
                    <a:pt x="35493" y="0"/>
                    <a:pt x="90125" y="0"/>
                  </a:cubicBezTo>
                  <a:cubicBezTo>
                    <a:pt x="144756" y="0"/>
                    <a:pt x="179322" y="49747"/>
                    <a:pt x="179322" y="109232"/>
                  </a:cubicBezTo>
                  <a:lnTo>
                    <a:pt x="179322" y="109850"/>
                  </a:lnTo>
                  <a:cubicBezTo>
                    <a:pt x="179322" y="169305"/>
                    <a:pt x="144138" y="219670"/>
                    <a:pt x="89507" y="219670"/>
                  </a:cubicBezTo>
                  <a:cubicBezTo>
                    <a:pt x="34875" y="219670"/>
                    <a:pt x="0" y="169892"/>
                    <a:pt x="0" y="110438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64433C22-5C16-4E4D-85AB-EFA30759FB7A}"/>
                </a:ext>
              </a:extLst>
            </p:cNvPr>
            <p:cNvSpPr/>
            <p:nvPr/>
          </p:nvSpPr>
          <p:spPr bwMode="black">
            <a:xfrm>
              <a:off x="11162294" y="2199476"/>
              <a:ext cx="150785" cy="215439"/>
            </a:xfrm>
            <a:custGeom>
              <a:avLst/>
              <a:gdLst>
                <a:gd name="connsiteX0" fmla="*/ 5782 w 150785"/>
                <a:gd name="connsiteY0" fmla="*/ 192988 h 215439"/>
                <a:gd name="connsiteX1" fmla="*/ 78345 w 150785"/>
                <a:gd name="connsiteY1" fmla="*/ 128958 h 215439"/>
                <a:gd name="connsiteX2" fmla="*/ 122650 w 150785"/>
                <a:gd name="connsiteY2" fmla="*/ 62206 h 215439"/>
                <a:gd name="connsiteX3" fmla="*/ 79860 w 150785"/>
                <a:gd name="connsiteY3" fmla="*/ 21550 h 215439"/>
                <a:gd name="connsiteX4" fmla="*/ 27084 w 150785"/>
                <a:gd name="connsiteY4" fmla="*/ 52467 h 215439"/>
                <a:gd name="connsiteX5" fmla="*/ 18272 w 150785"/>
                <a:gd name="connsiteY5" fmla="*/ 56734 h 215439"/>
                <a:gd name="connsiteX6" fmla="*/ 7358 w 150785"/>
                <a:gd name="connsiteY6" fmla="*/ 45882 h 215439"/>
                <a:gd name="connsiteX7" fmla="*/ 7358 w 150785"/>
                <a:gd name="connsiteY7" fmla="*/ 45789 h 215439"/>
                <a:gd name="connsiteX8" fmla="*/ 9770 w 150785"/>
                <a:gd name="connsiteY8" fmla="*/ 39111 h 215439"/>
                <a:gd name="connsiteX9" fmla="*/ 81684 w 150785"/>
                <a:gd name="connsiteY9" fmla="*/ 0 h 215439"/>
                <a:gd name="connsiteX10" fmla="*/ 147539 w 150785"/>
                <a:gd name="connsiteY10" fmla="*/ 60073 h 215439"/>
                <a:gd name="connsiteX11" fmla="*/ 147539 w 150785"/>
                <a:gd name="connsiteY11" fmla="*/ 60660 h 215439"/>
                <a:gd name="connsiteX12" fmla="*/ 93835 w 150785"/>
                <a:gd name="connsiteY12" fmla="*/ 143180 h 215439"/>
                <a:gd name="connsiteX13" fmla="*/ 37101 w 150785"/>
                <a:gd name="connsiteY13" fmla="*/ 193575 h 215439"/>
                <a:gd name="connsiteX14" fmla="*/ 139871 w 150785"/>
                <a:gd name="connsiteY14" fmla="*/ 193575 h 215439"/>
                <a:gd name="connsiteX15" fmla="*/ 150785 w 150785"/>
                <a:gd name="connsiteY15" fmla="*/ 204489 h 215439"/>
                <a:gd name="connsiteX16" fmla="*/ 139871 w 150785"/>
                <a:gd name="connsiteY16" fmla="*/ 215403 h 215439"/>
                <a:gd name="connsiteX17" fmla="*/ 12151 w 150785"/>
                <a:gd name="connsiteY17" fmla="*/ 215403 h 215439"/>
                <a:gd name="connsiteX18" fmla="*/ 36 w 150785"/>
                <a:gd name="connsiteY18" fmla="*/ 205082 h 215439"/>
                <a:gd name="connsiteX19" fmla="*/ 0 w 150785"/>
                <a:gd name="connsiteY19" fmla="*/ 204180 h 215439"/>
                <a:gd name="connsiteX20" fmla="*/ 5782 w 150785"/>
                <a:gd name="connsiteY20" fmla="*/ 192957 h 2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785" h="215439">
                  <a:moveTo>
                    <a:pt x="5782" y="192988"/>
                  </a:moveTo>
                  <a:lnTo>
                    <a:pt x="78345" y="128958"/>
                  </a:lnTo>
                  <a:cubicBezTo>
                    <a:pt x="111118" y="99833"/>
                    <a:pt x="122650" y="83447"/>
                    <a:pt x="122650" y="62206"/>
                  </a:cubicBezTo>
                  <a:cubicBezTo>
                    <a:pt x="122650" y="37472"/>
                    <a:pt x="102925" y="21550"/>
                    <a:pt x="79860" y="21550"/>
                  </a:cubicBezTo>
                  <a:cubicBezTo>
                    <a:pt x="57414" y="21550"/>
                    <a:pt x="42234" y="32494"/>
                    <a:pt x="27084" y="52467"/>
                  </a:cubicBezTo>
                  <a:cubicBezTo>
                    <a:pt x="25001" y="55221"/>
                    <a:pt x="21724" y="56808"/>
                    <a:pt x="18272" y="56734"/>
                  </a:cubicBezTo>
                  <a:cubicBezTo>
                    <a:pt x="12262" y="56751"/>
                    <a:pt x="7375" y="51893"/>
                    <a:pt x="7358" y="45882"/>
                  </a:cubicBezTo>
                  <a:cubicBezTo>
                    <a:pt x="7358" y="45851"/>
                    <a:pt x="7358" y="45820"/>
                    <a:pt x="7358" y="45789"/>
                  </a:cubicBezTo>
                  <a:cubicBezTo>
                    <a:pt x="7374" y="43352"/>
                    <a:pt x="8225" y="40995"/>
                    <a:pt x="9770" y="39111"/>
                  </a:cubicBezTo>
                  <a:cubicBezTo>
                    <a:pt x="27393" y="14562"/>
                    <a:pt x="46871" y="0"/>
                    <a:pt x="81684" y="0"/>
                  </a:cubicBezTo>
                  <a:cubicBezTo>
                    <a:pt x="119930" y="0"/>
                    <a:pt x="147539" y="25476"/>
                    <a:pt x="147539" y="60073"/>
                  </a:cubicBezTo>
                  <a:lnTo>
                    <a:pt x="147539" y="60660"/>
                  </a:lnTo>
                  <a:cubicBezTo>
                    <a:pt x="147539" y="91578"/>
                    <a:pt x="131153" y="110716"/>
                    <a:pt x="93835" y="143180"/>
                  </a:cubicBezTo>
                  <a:lnTo>
                    <a:pt x="37101" y="193575"/>
                  </a:lnTo>
                  <a:lnTo>
                    <a:pt x="139871" y="193575"/>
                  </a:lnTo>
                  <a:cubicBezTo>
                    <a:pt x="145899" y="193575"/>
                    <a:pt x="150785" y="198462"/>
                    <a:pt x="150785" y="204489"/>
                  </a:cubicBezTo>
                  <a:cubicBezTo>
                    <a:pt x="150785" y="210517"/>
                    <a:pt x="145899" y="215403"/>
                    <a:pt x="139871" y="215403"/>
                  </a:cubicBezTo>
                  <a:lnTo>
                    <a:pt x="12151" y="215403"/>
                  </a:lnTo>
                  <a:cubicBezTo>
                    <a:pt x="5955" y="215898"/>
                    <a:pt x="531" y="211277"/>
                    <a:pt x="36" y="205082"/>
                  </a:cubicBezTo>
                  <a:cubicBezTo>
                    <a:pt x="12" y="204782"/>
                    <a:pt x="0" y="204481"/>
                    <a:pt x="0" y="204180"/>
                  </a:cubicBezTo>
                  <a:cubicBezTo>
                    <a:pt x="1" y="199725"/>
                    <a:pt x="2154" y="195544"/>
                    <a:pt x="5782" y="192957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B405F1E3-077E-48B8-8147-E159617CAC80}"/>
                </a:ext>
              </a:extLst>
            </p:cNvPr>
            <p:cNvSpPr/>
            <p:nvPr/>
          </p:nvSpPr>
          <p:spPr bwMode="black">
            <a:xfrm>
              <a:off x="11330393" y="2202678"/>
              <a:ext cx="148961" cy="216066"/>
            </a:xfrm>
            <a:custGeom>
              <a:avLst/>
              <a:gdLst>
                <a:gd name="connsiteX0" fmla="*/ 3957 w 148961"/>
                <a:gd name="connsiteY0" fmla="*/ 183726 h 216066"/>
                <a:gd name="connsiteX1" fmla="*/ 0 w 148961"/>
                <a:gd name="connsiteY1" fmla="*/ 175224 h 216066"/>
                <a:gd name="connsiteX2" fmla="*/ 11841 w 148961"/>
                <a:gd name="connsiteY2" fmla="*/ 163382 h 216066"/>
                <a:gd name="connsiteX3" fmla="*/ 20622 w 148961"/>
                <a:gd name="connsiteY3" fmla="*/ 167062 h 216066"/>
                <a:gd name="connsiteX4" fmla="*/ 78283 w 148961"/>
                <a:gd name="connsiteY4" fmla="*/ 194053 h 216066"/>
                <a:gd name="connsiteX5" fmla="*/ 124660 w 148961"/>
                <a:gd name="connsiteY5" fmla="*/ 152809 h 216066"/>
                <a:gd name="connsiteX6" fmla="*/ 124660 w 148961"/>
                <a:gd name="connsiteY6" fmla="*/ 152190 h 216066"/>
                <a:gd name="connsiteX7" fmla="*/ 65205 w 148961"/>
                <a:gd name="connsiteY7" fmla="*/ 111224 h 216066"/>
                <a:gd name="connsiteX8" fmla="*/ 57631 w 148961"/>
                <a:gd name="connsiteY8" fmla="*/ 111224 h 216066"/>
                <a:gd name="connsiteX9" fmla="*/ 46995 w 148961"/>
                <a:gd name="connsiteY9" fmla="*/ 100929 h 216066"/>
                <a:gd name="connsiteX10" fmla="*/ 51849 w 148961"/>
                <a:gd name="connsiteY10" fmla="*/ 91654 h 216066"/>
                <a:gd name="connsiteX11" fmla="*/ 113684 w 148961"/>
                <a:gd name="connsiteY11" fmla="*/ 21563 h 216066"/>
                <a:gd name="connsiteX12" fmla="*/ 19725 w 148961"/>
                <a:gd name="connsiteY12" fmla="*/ 21563 h 216066"/>
                <a:gd name="connsiteX13" fmla="*/ 8504 w 148961"/>
                <a:gd name="connsiteY13" fmla="*/ 11029 h 216066"/>
                <a:gd name="connsiteX14" fmla="*/ 8502 w 148961"/>
                <a:gd name="connsiteY14" fmla="*/ 10958 h 216066"/>
                <a:gd name="connsiteX15" fmla="*/ 19725 w 148961"/>
                <a:gd name="connsiteY15" fmla="*/ 45 h 216066"/>
                <a:gd name="connsiteX16" fmla="*/ 135636 w 148961"/>
                <a:gd name="connsiteY16" fmla="*/ 45 h 216066"/>
                <a:gd name="connsiteX17" fmla="*/ 147095 w 148961"/>
                <a:gd name="connsiteY17" fmla="*/ 9583 h 216066"/>
                <a:gd name="connsiteX18" fmla="*/ 147137 w 148961"/>
                <a:gd name="connsiteY18" fmla="*/ 10340 h 216066"/>
                <a:gd name="connsiteX19" fmla="*/ 141386 w 148961"/>
                <a:gd name="connsiteY19" fmla="*/ 22182 h 216066"/>
                <a:gd name="connsiteX20" fmla="*/ 78902 w 148961"/>
                <a:gd name="connsiteY20" fmla="*/ 91654 h 216066"/>
                <a:gd name="connsiteX21" fmla="*/ 148961 w 148961"/>
                <a:gd name="connsiteY21" fmla="*/ 151448 h 216066"/>
                <a:gd name="connsiteX22" fmla="*/ 148961 w 148961"/>
                <a:gd name="connsiteY22" fmla="*/ 152036 h 216066"/>
                <a:gd name="connsiteX23" fmla="*/ 77851 w 148961"/>
                <a:gd name="connsiteY23" fmla="*/ 216066 h 216066"/>
                <a:gd name="connsiteX24" fmla="*/ 3834 w 148961"/>
                <a:gd name="connsiteY24" fmla="*/ 183912 h 21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8961" h="216066">
                  <a:moveTo>
                    <a:pt x="3957" y="183726"/>
                  </a:moveTo>
                  <a:cubicBezTo>
                    <a:pt x="1642" y="181472"/>
                    <a:pt x="234" y="178447"/>
                    <a:pt x="0" y="175224"/>
                  </a:cubicBezTo>
                  <a:cubicBezTo>
                    <a:pt x="115" y="168733"/>
                    <a:pt x="5350" y="163498"/>
                    <a:pt x="11841" y="163382"/>
                  </a:cubicBezTo>
                  <a:cubicBezTo>
                    <a:pt x="15142" y="163388"/>
                    <a:pt x="18303" y="164713"/>
                    <a:pt x="20622" y="167062"/>
                  </a:cubicBezTo>
                  <a:cubicBezTo>
                    <a:pt x="36081" y="184654"/>
                    <a:pt x="54322" y="194053"/>
                    <a:pt x="78283" y="194053"/>
                  </a:cubicBezTo>
                  <a:cubicBezTo>
                    <a:pt x="104069" y="194053"/>
                    <a:pt x="124660" y="177666"/>
                    <a:pt x="124660" y="152809"/>
                  </a:cubicBezTo>
                  <a:lnTo>
                    <a:pt x="124660" y="152190"/>
                  </a:lnTo>
                  <a:cubicBezTo>
                    <a:pt x="124660" y="125787"/>
                    <a:pt x="100080" y="111224"/>
                    <a:pt x="65205" y="111224"/>
                  </a:cubicBezTo>
                  <a:lnTo>
                    <a:pt x="57631" y="111224"/>
                  </a:lnTo>
                  <a:cubicBezTo>
                    <a:pt x="51854" y="111310"/>
                    <a:pt x="47096" y="106705"/>
                    <a:pt x="46995" y="100929"/>
                  </a:cubicBezTo>
                  <a:cubicBezTo>
                    <a:pt x="47304" y="97311"/>
                    <a:pt x="49053" y="93970"/>
                    <a:pt x="51849" y="91654"/>
                  </a:cubicBezTo>
                  <a:lnTo>
                    <a:pt x="113684" y="21563"/>
                  </a:lnTo>
                  <a:lnTo>
                    <a:pt x="19725" y="21563"/>
                  </a:lnTo>
                  <a:cubicBezTo>
                    <a:pt x="13718" y="21753"/>
                    <a:pt x="8694" y="17037"/>
                    <a:pt x="8504" y="11029"/>
                  </a:cubicBezTo>
                  <a:cubicBezTo>
                    <a:pt x="8504" y="11006"/>
                    <a:pt x="8503" y="10982"/>
                    <a:pt x="8502" y="10958"/>
                  </a:cubicBezTo>
                  <a:cubicBezTo>
                    <a:pt x="8621" y="4860"/>
                    <a:pt x="13626" y="-7"/>
                    <a:pt x="19725" y="45"/>
                  </a:cubicBezTo>
                  <a:lnTo>
                    <a:pt x="135636" y="45"/>
                  </a:lnTo>
                  <a:cubicBezTo>
                    <a:pt x="141434" y="-486"/>
                    <a:pt x="146565" y="3785"/>
                    <a:pt x="147095" y="9583"/>
                  </a:cubicBezTo>
                  <a:cubicBezTo>
                    <a:pt x="147118" y="9835"/>
                    <a:pt x="147132" y="10087"/>
                    <a:pt x="147137" y="10340"/>
                  </a:cubicBezTo>
                  <a:cubicBezTo>
                    <a:pt x="146888" y="14899"/>
                    <a:pt x="144815" y="19167"/>
                    <a:pt x="141386" y="22182"/>
                  </a:cubicBezTo>
                  <a:lnTo>
                    <a:pt x="78902" y="91654"/>
                  </a:lnTo>
                  <a:cubicBezTo>
                    <a:pt x="116003" y="94745"/>
                    <a:pt x="148961" y="112585"/>
                    <a:pt x="148961" y="151448"/>
                  </a:cubicBezTo>
                  <a:lnTo>
                    <a:pt x="148961" y="152036"/>
                  </a:lnTo>
                  <a:cubicBezTo>
                    <a:pt x="148961" y="189972"/>
                    <a:pt x="117425" y="216066"/>
                    <a:pt x="77851" y="216066"/>
                  </a:cubicBezTo>
                  <a:cubicBezTo>
                    <a:pt x="45387" y="216066"/>
                    <a:pt x="20808" y="203019"/>
                    <a:pt x="3834" y="183912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0265DBB9-EF6C-4959-AC1E-53650AA9E27C}"/>
                </a:ext>
              </a:extLst>
            </p:cNvPr>
            <p:cNvSpPr/>
            <p:nvPr/>
          </p:nvSpPr>
          <p:spPr bwMode="black">
            <a:xfrm>
              <a:off x="10085680" y="2306022"/>
              <a:ext cx="140589" cy="140589"/>
            </a:xfrm>
            <a:custGeom>
              <a:avLst/>
              <a:gdLst>
                <a:gd name="connsiteX0" fmla="*/ 48293 w 140589"/>
                <a:gd name="connsiteY0" fmla="*/ 3552 h 140589"/>
                <a:gd name="connsiteX1" fmla="*/ 3552 w 140589"/>
                <a:gd name="connsiteY1" fmla="*/ 92297 h 140589"/>
                <a:gd name="connsiteX2" fmla="*/ 92297 w 140589"/>
                <a:gd name="connsiteY2" fmla="*/ 137038 h 140589"/>
                <a:gd name="connsiteX3" fmla="*/ 137038 w 140589"/>
                <a:gd name="connsiteY3" fmla="*/ 48293 h 140589"/>
                <a:gd name="connsiteX4" fmla="*/ 137026 w 140589"/>
                <a:gd name="connsiteY4" fmla="*/ 48259 h 140589"/>
                <a:gd name="connsiteX5" fmla="*/ 48293 w 140589"/>
                <a:gd name="connsiteY5" fmla="*/ 3552 h 14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589" h="140589">
                  <a:moveTo>
                    <a:pt x="48293" y="3552"/>
                  </a:moveTo>
                  <a:cubicBezTo>
                    <a:pt x="11432" y="15703"/>
                    <a:pt x="-8599" y="55436"/>
                    <a:pt x="3552" y="92297"/>
                  </a:cubicBezTo>
                  <a:cubicBezTo>
                    <a:pt x="15703" y="129158"/>
                    <a:pt x="55436" y="149189"/>
                    <a:pt x="92297" y="137038"/>
                  </a:cubicBezTo>
                  <a:cubicBezTo>
                    <a:pt x="129158" y="124886"/>
                    <a:pt x="149189" y="85154"/>
                    <a:pt x="137038" y="48293"/>
                  </a:cubicBezTo>
                  <a:cubicBezTo>
                    <a:pt x="137034" y="48282"/>
                    <a:pt x="137030" y="48270"/>
                    <a:pt x="137026" y="48259"/>
                  </a:cubicBezTo>
                  <a:cubicBezTo>
                    <a:pt x="124861" y="11417"/>
                    <a:pt x="85141" y="-8595"/>
                    <a:pt x="48293" y="3552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E51F8682-AA3D-4953-99F3-6E93944E6872}"/>
                </a:ext>
              </a:extLst>
            </p:cNvPr>
            <p:cNvSpPr/>
            <p:nvPr/>
          </p:nvSpPr>
          <p:spPr bwMode="black">
            <a:xfrm>
              <a:off x="10103578" y="2164145"/>
              <a:ext cx="88448" cy="88456"/>
            </a:xfrm>
            <a:custGeom>
              <a:avLst/>
              <a:gdLst>
                <a:gd name="connsiteX0" fmla="*/ 30364 w 88448"/>
                <a:gd name="connsiteY0" fmla="*/ 2249 h 88456"/>
                <a:gd name="connsiteX1" fmla="*/ 2241 w 88448"/>
                <a:gd name="connsiteY1" fmla="*/ 58092 h 88456"/>
                <a:gd name="connsiteX2" fmla="*/ 58084 w 88448"/>
                <a:gd name="connsiteY2" fmla="*/ 86216 h 88456"/>
                <a:gd name="connsiteX3" fmla="*/ 86208 w 88448"/>
                <a:gd name="connsiteY3" fmla="*/ 30372 h 88456"/>
                <a:gd name="connsiteX4" fmla="*/ 86201 w 88448"/>
                <a:gd name="connsiteY4" fmla="*/ 30353 h 88456"/>
                <a:gd name="connsiteX5" fmla="*/ 30403 w 88448"/>
                <a:gd name="connsiteY5" fmla="*/ 2236 h 88456"/>
                <a:gd name="connsiteX6" fmla="*/ 30364 w 88448"/>
                <a:gd name="connsiteY6" fmla="*/ 2249 h 8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48" h="88456">
                  <a:moveTo>
                    <a:pt x="30364" y="2249"/>
                  </a:moveTo>
                  <a:cubicBezTo>
                    <a:pt x="7177" y="9903"/>
                    <a:pt x="-5414" y="34906"/>
                    <a:pt x="2241" y="58092"/>
                  </a:cubicBezTo>
                  <a:cubicBezTo>
                    <a:pt x="9895" y="81279"/>
                    <a:pt x="34897" y="93871"/>
                    <a:pt x="58084" y="86216"/>
                  </a:cubicBezTo>
                  <a:cubicBezTo>
                    <a:pt x="81271" y="78561"/>
                    <a:pt x="93862" y="53559"/>
                    <a:pt x="86208" y="30372"/>
                  </a:cubicBezTo>
                  <a:cubicBezTo>
                    <a:pt x="86206" y="30366"/>
                    <a:pt x="86203" y="30359"/>
                    <a:pt x="86201" y="30353"/>
                  </a:cubicBezTo>
                  <a:cubicBezTo>
                    <a:pt x="78558" y="7180"/>
                    <a:pt x="53576" y="-5408"/>
                    <a:pt x="30403" y="2236"/>
                  </a:cubicBezTo>
                  <a:cubicBezTo>
                    <a:pt x="30390" y="2240"/>
                    <a:pt x="30377" y="2244"/>
                    <a:pt x="30364" y="2249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99168233-2D57-450C-BE45-376A80B83098}"/>
                </a:ext>
              </a:extLst>
            </p:cNvPr>
            <p:cNvSpPr/>
            <p:nvPr/>
          </p:nvSpPr>
          <p:spPr bwMode="black">
            <a:xfrm>
              <a:off x="10198565" y="2072102"/>
              <a:ext cx="105960" cy="105952"/>
            </a:xfrm>
            <a:custGeom>
              <a:avLst/>
              <a:gdLst>
                <a:gd name="connsiteX0" fmla="*/ 2685 w 105960"/>
                <a:gd name="connsiteY0" fmla="*/ 69558 h 105952"/>
                <a:gd name="connsiteX1" fmla="*/ 69566 w 105960"/>
                <a:gd name="connsiteY1" fmla="*/ 103276 h 105952"/>
                <a:gd name="connsiteX2" fmla="*/ 103284 w 105960"/>
                <a:gd name="connsiteY2" fmla="*/ 36395 h 105952"/>
                <a:gd name="connsiteX3" fmla="*/ 36403 w 105960"/>
                <a:gd name="connsiteY3" fmla="*/ 2677 h 105952"/>
                <a:gd name="connsiteX4" fmla="*/ 36385 w 105960"/>
                <a:gd name="connsiteY4" fmla="*/ 2683 h 105952"/>
                <a:gd name="connsiteX5" fmla="*/ 2672 w 105960"/>
                <a:gd name="connsiteY5" fmla="*/ 69517 h 105952"/>
                <a:gd name="connsiteX6" fmla="*/ 2685 w 105960"/>
                <a:gd name="connsiteY6" fmla="*/ 69558 h 10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960" h="105952">
                  <a:moveTo>
                    <a:pt x="2685" y="69558"/>
                  </a:moveTo>
                  <a:cubicBezTo>
                    <a:pt x="11843" y="97337"/>
                    <a:pt x="41786" y="112433"/>
                    <a:pt x="69566" y="103276"/>
                  </a:cubicBezTo>
                  <a:cubicBezTo>
                    <a:pt x="97345" y="94118"/>
                    <a:pt x="112441" y="64174"/>
                    <a:pt x="103284" y="36395"/>
                  </a:cubicBezTo>
                  <a:cubicBezTo>
                    <a:pt x="94126" y="8615"/>
                    <a:pt x="64183" y="-6481"/>
                    <a:pt x="36403" y="2677"/>
                  </a:cubicBezTo>
                  <a:cubicBezTo>
                    <a:pt x="36397" y="2679"/>
                    <a:pt x="36391" y="2681"/>
                    <a:pt x="36385" y="2683"/>
                  </a:cubicBezTo>
                  <a:cubicBezTo>
                    <a:pt x="8620" y="11829"/>
                    <a:pt x="-6474" y="41751"/>
                    <a:pt x="2672" y="69517"/>
                  </a:cubicBezTo>
                  <a:cubicBezTo>
                    <a:pt x="2676" y="69530"/>
                    <a:pt x="2681" y="69544"/>
                    <a:pt x="2685" y="69558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49996876-3573-4C87-AA57-CBE1CB38F903}"/>
                </a:ext>
              </a:extLst>
            </p:cNvPr>
            <p:cNvSpPr/>
            <p:nvPr/>
          </p:nvSpPr>
          <p:spPr bwMode="black">
            <a:xfrm>
              <a:off x="10353668" y="2065830"/>
              <a:ext cx="128404" cy="128404"/>
            </a:xfrm>
            <a:custGeom>
              <a:avLst/>
              <a:gdLst>
                <a:gd name="connsiteX0" fmla="*/ 125191 w 128404"/>
                <a:gd name="connsiteY0" fmla="*/ 44201 h 128404"/>
                <a:gd name="connsiteX1" fmla="*/ 44201 w 128404"/>
                <a:gd name="connsiteY1" fmla="*/ 3213 h 128404"/>
                <a:gd name="connsiteX2" fmla="*/ 3213 w 128404"/>
                <a:gd name="connsiteY2" fmla="*/ 84204 h 128404"/>
                <a:gd name="connsiteX3" fmla="*/ 84204 w 128404"/>
                <a:gd name="connsiteY3" fmla="*/ 125191 h 128404"/>
                <a:gd name="connsiteX4" fmla="*/ 84349 w 128404"/>
                <a:gd name="connsiteY4" fmla="*/ 125144 h 128404"/>
                <a:gd name="connsiteX5" fmla="*/ 125191 w 128404"/>
                <a:gd name="connsiteY5" fmla="*/ 44201 h 12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404" h="128404">
                  <a:moveTo>
                    <a:pt x="125191" y="44201"/>
                  </a:moveTo>
                  <a:cubicBezTo>
                    <a:pt x="114145" y="10518"/>
                    <a:pt x="77884" y="-7833"/>
                    <a:pt x="44201" y="3213"/>
                  </a:cubicBezTo>
                  <a:cubicBezTo>
                    <a:pt x="10518" y="14260"/>
                    <a:pt x="-7833" y="50520"/>
                    <a:pt x="3213" y="84204"/>
                  </a:cubicBezTo>
                  <a:cubicBezTo>
                    <a:pt x="14260" y="117887"/>
                    <a:pt x="50520" y="136238"/>
                    <a:pt x="84204" y="125191"/>
                  </a:cubicBezTo>
                  <a:cubicBezTo>
                    <a:pt x="84252" y="125176"/>
                    <a:pt x="84301" y="125160"/>
                    <a:pt x="84349" y="125144"/>
                  </a:cubicBezTo>
                  <a:cubicBezTo>
                    <a:pt x="117949" y="114036"/>
                    <a:pt x="136219" y="77828"/>
                    <a:pt x="125191" y="44201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CB6862D9-7B0B-4E53-96B9-1A0BB7F965CB}"/>
                </a:ext>
              </a:extLst>
            </p:cNvPr>
            <p:cNvSpPr/>
            <p:nvPr/>
          </p:nvSpPr>
          <p:spPr bwMode="black">
            <a:xfrm>
              <a:off x="10467958" y="2206528"/>
              <a:ext cx="106632" cy="106624"/>
            </a:xfrm>
            <a:custGeom>
              <a:avLst/>
              <a:gdLst>
                <a:gd name="connsiteX0" fmla="*/ 36625 w 106632"/>
                <a:gd name="connsiteY0" fmla="*/ 2687 h 106624"/>
                <a:gd name="connsiteX1" fmla="*/ 2695 w 106632"/>
                <a:gd name="connsiteY1" fmla="*/ 70000 h 106624"/>
                <a:gd name="connsiteX2" fmla="*/ 70008 w 106632"/>
                <a:gd name="connsiteY2" fmla="*/ 103930 h 106624"/>
                <a:gd name="connsiteX3" fmla="*/ 103964 w 106632"/>
                <a:gd name="connsiteY3" fmla="*/ 36697 h 106624"/>
                <a:gd name="connsiteX4" fmla="*/ 36646 w 106632"/>
                <a:gd name="connsiteY4" fmla="*/ 2680 h 106624"/>
                <a:gd name="connsiteX5" fmla="*/ 36625 w 106632"/>
                <a:gd name="connsiteY5" fmla="*/ 2687 h 10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32" h="106624">
                  <a:moveTo>
                    <a:pt x="36625" y="2687"/>
                  </a:moveTo>
                  <a:cubicBezTo>
                    <a:pt x="8668" y="11905"/>
                    <a:pt x="-6523" y="42042"/>
                    <a:pt x="2695" y="70000"/>
                  </a:cubicBezTo>
                  <a:cubicBezTo>
                    <a:pt x="11914" y="97957"/>
                    <a:pt x="42050" y="113148"/>
                    <a:pt x="70008" y="103930"/>
                  </a:cubicBezTo>
                  <a:cubicBezTo>
                    <a:pt x="97934" y="94721"/>
                    <a:pt x="113128" y="64637"/>
                    <a:pt x="103964" y="36697"/>
                  </a:cubicBezTo>
                  <a:cubicBezTo>
                    <a:pt x="94768" y="8714"/>
                    <a:pt x="64629" y="-6516"/>
                    <a:pt x="36646" y="2680"/>
                  </a:cubicBezTo>
                  <a:cubicBezTo>
                    <a:pt x="36639" y="2683"/>
                    <a:pt x="36632" y="2685"/>
                    <a:pt x="36625" y="2687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2A45571C-0494-439A-941C-17240C6D60B1}"/>
                </a:ext>
              </a:extLst>
            </p:cNvPr>
            <p:cNvSpPr/>
            <p:nvPr/>
          </p:nvSpPr>
          <p:spPr bwMode="black">
            <a:xfrm>
              <a:off x="10253165" y="2224956"/>
              <a:ext cx="176649" cy="176657"/>
            </a:xfrm>
            <a:custGeom>
              <a:avLst/>
              <a:gdLst>
                <a:gd name="connsiteX0" fmla="*/ 60656 w 176649"/>
                <a:gd name="connsiteY0" fmla="*/ 4479 h 176657"/>
                <a:gd name="connsiteX1" fmla="*/ 4471 w 176649"/>
                <a:gd name="connsiteY1" fmla="*/ 116001 h 176657"/>
                <a:gd name="connsiteX2" fmla="*/ 115993 w 176649"/>
                <a:gd name="connsiteY2" fmla="*/ 172187 h 176657"/>
                <a:gd name="connsiteX3" fmla="*/ 172179 w 176649"/>
                <a:gd name="connsiteY3" fmla="*/ 60664 h 176657"/>
                <a:gd name="connsiteX4" fmla="*/ 172176 w 176649"/>
                <a:gd name="connsiteY4" fmla="*/ 60656 h 176657"/>
                <a:gd name="connsiteX5" fmla="*/ 60707 w 176649"/>
                <a:gd name="connsiteY5" fmla="*/ 4462 h 176657"/>
                <a:gd name="connsiteX6" fmla="*/ 60656 w 176649"/>
                <a:gd name="connsiteY6" fmla="*/ 4479 h 17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49" h="176657">
                  <a:moveTo>
                    <a:pt x="60656" y="4479"/>
                  </a:moveTo>
                  <a:cubicBezTo>
                    <a:pt x="14345" y="19760"/>
                    <a:pt x="-10810" y="69690"/>
                    <a:pt x="4471" y="116001"/>
                  </a:cubicBezTo>
                  <a:cubicBezTo>
                    <a:pt x="19752" y="162313"/>
                    <a:pt x="69682" y="187468"/>
                    <a:pt x="115993" y="172187"/>
                  </a:cubicBezTo>
                  <a:cubicBezTo>
                    <a:pt x="162305" y="156906"/>
                    <a:pt x="187460" y="106975"/>
                    <a:pt x="172179" y="60664"/>
                  </a:cubicBezTo>
                  <a:cubicBezTo>
                    <a:pt x="172178" y="60662"/>
                    <a:pt x="172177" y="60659"/>
                    <a:pt x="172176" y="60656"/>
                  </a:cubicBezTo>
                  <a:cubicBezTo>
                    <a:pt x="156912" y="14357"/>
                    <a:pt x="107006" y="-10802"/>
                    <a:pt x="60707" y="4462"/>
                  </a:cubicBezTo>
                  <a:cubicBezTo>
                    <a:pt x="60690" y="4468"/>
                    <a:pt x="60673" y="4473"/>
                    <a:pt x="60656" y="4479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068C6073-0458-4BDB-BD0C-6F96903A370F}"/>
                </a:ext>
              </a:extLst>
            </p:cNvPr>
            <p:cNvSpPr/>
            <p:nvPr/>
          </p:nvSpPr>
          <p:spPr bwMode="black">
            <a:xfrm>
              <a:off x="9979191" y="2382925"/>
              <a:ext cx="62532" cy="62540"/>
            </a:xfrm>
            <a:custGeom>
              <a:avLst/>
              <a:gdLst>
                <a:gd name="connsiteX0" fmla="*/ 21466 w 62532"/>
                <a:gd name="connsiteY0" fmla="*/ 1593 h 62540"/>
                <a:gd name="connsiteX1" fmla="*/ 1585 w 62532"/>
                <a:gd name="connsiteY1" fmla="*/ 41075 h 62540"/>
                <a:gd name="connsiteX2" fmla="*/ 41067 w 62532"/>
                <a:gd name="connsiteY2" fmla="*/ 60956 h 62540"/>
                <a:gd name="connsiteX3" fmla="*/ 60948 w 62532"/>
                <a:gd name="connsiteY3" fmla="*/ 21474 h 62540"/>
                <a:gd name="connsiteX4" fmla="*/ 60947 w 62532"/>
                <a:gd name="connsiteY4" fmla="*/ 21473 h 62540"/>
                <a:gd name="connsiteX5" fmla="*/ 21523 w 62532"/>
                <a:gd name="connsiteY5" fmla="*/ 1574 h 62540"/>
                <a:gd name="connsiteX6" fmla="*/ 21466 w 62532"/>
                <a:gd name="connsiteY6" fmla="*/ 1593 h 6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532" h="62540">
                  <a:moveTo>
                    <a:pt x="21466" y="1593"/>
                  </a:moveTo>
                  <a:cubicBezTo>
                    <a:pt x="5073" y="7006"/>
                    <a:pt x="-3828" y="24682"/>
                    <a:pt x="1585" y="41075"/>
                  </a:cubicBezTo>
                  <a:cubicBezTo>
                    <a:pt x="6997" y="57468"/>
                    <a:pt x="24674" y="66369"/>
                    <a:pt x="41067" y="60956"/>
                  </a:cubicBezTo>
                  <a:cubicBezTo>
                    <a:pt x="57459" y="55543"/>
                    <a:pt x="66360" y="37866"/>
                    <a:pt x="60948" y="21474"/>
                  </a:cubicBezTo>
                  <a:cubicBezTo>
                    <a:pt x="60948" y="21473"/>
                    <a:pt x="60948" y="21473"/>
                    <a:pt x="60947" y="21473"/>
                  </a:cubicBezTo>
                  <a:cubicBezTo>
                    <a:pt x="55556" y="5091"/>
                    <a:pt x="37905" y="-3818"/>
                    <a:pt x="21523" y="1574"/>
                  </a:cubicBezTo>
                  <a:cubicBezTo>
                    <a:pt x="21504" y="1580"/>
                    <a:pt x="21485" y="1586"/>
                    <a:pt x="21466" y="1593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F68EB693-B249-4616-A803-3E9B3D9602DC}"/>
                </a:ext>
              </a:extLst>
            </p:cNvPr>
            <p:cNvSpPr/>
            <p:nvPr/>
          </p:nvSpPr>
          <p:spPr bwMode="black">
            <a:xfrm>
              <a:off x="9994072" y="2157588"/>
              <a:ext cx="75521" cy="75513"/>
            </a:xfrm>
            <a:custGeom>
              <a:avLst/>
              <a:gdLst>
                <a:gd name="connsiteX0" fmla="*/ 25908 w 75521"/>
                <a:gd name="connsiteY0" fmla="*/ 1911 h 75513"/>
                <a:gd name="connsiteX1" fmla="*/ 1919 w 75521"/>
                <a:gd name="connsiteY1" fmla="*/ 49606 h 75513"/>
                <a:gd name="connsiteX2" fmla="*/ 49614 w 75521"/>
                <a:gd name="connsiteY2" fmla="*/ 73594 h 75513"/>
                <a:gd name="connsiteX3" fmla="*/ 73613 w 75521"/>
                <a:gd name="connsiteY3" fmla="*/ 25934 h 75513"/>
                <a:gd name="connsiteX4" fmla="*/ 25908 w 75521"/>
                <a:gd name="connsiteY4" fmla="*/ 1911 h 7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21" h="75513">
                  <a:moveTo>
                    <a:pt x="25908" y="1911"/>
                  </a:moveTo>
                  <a:cubicBezTo>
                    <a:pt x="6113" y="8458"/>
                    <a:pt x="-4627" y="29811"/>
                    <a:pt x="1919" y="49606"/>
                  </a:cubicBezTo>
                  <a:cubicBezTo>
                    <a:pt x="8466" y="69400"/>
                    <a:pt x="29819" y="80140"/>
                    <a:pt x="49614" y="73594"/>
                  </a:cubicBezTo>
                  <a:cubicBezTo>
                    <a:pt x="69395" y="67052"/>
                    <a:pt x="80136" y="45722"/>
                    <a:pt x="73613" y="25934"/>
                  </a:cubicBezTo>
                  <a:cubicBezTo>
                    <a:pt x="67068" y="6132"/>
                    <a:pt x="45714" y="-4621"/>
                    <a:pt x="25908" y="1911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4" name="Vapaamuotoinen: Muoto 43">
              <a:extLst>
                <a:ext uri="{FF2B5EF4-FFF2-40B4-BE49-F238E27FC236}">
                  <a16:creationId xmlns:a16="http://schemas.microsoft.com/office/drawing/2014/main" id="{4172FAB7-A9DA-4268-9064-AD490A9CB0D1}"/>
                </a:ext>
              </a:extLst>
            </p:cNvPr>
            <p:cNvSpPr/>
            <p:nvPr/>
          </p:nvSpPr>
          <p:spPr bwMode="black">
            <a:xfrm>
              <a:off x="10054918" y="2059700"/>
              <a:ext cx="68841" cy="68895"/>
            </a:xfrm>
            <a:custGeom>
              <a:avLst/>
              <a:gdLst>
                <a:gd name="connsiteX0" fmla="*/ 45046 w 68841"/>
                <a:gd name="connsiteY0" fmla="*/ 67150 h 68895"/>
                <a:gd name="connsiteX1" fmla="*/ 67150 w 68841"/>
                <a:gd name="connsiteY1" fmla="*/ 23795 h 68895"/>
                <a:gd name="connsiteX2" fmla="*/ 23795 w 68841"/>
                <a:gd name="connsiteY2" fmla="*/ 1691 h 68895"/>
                <a:gd name="connsiteX3" fmla="*/ 1691 w 68841"/>
                <a:gd name="connsiteY3" fmla="*/ 45046 h 68895"/>
                <a:gd name="connsiteX4" fmla="*/ 1761 w 68841"/>
                <a:gd name="connsiteY4" fmla="*/ 45261 h 68895"/>
                <a:gd name="connsiteX5" fmla="*/ 45172 w 68841"/>
                <a:gd name="connsiteY5" fmla="*/ 67160 h 68895"/>
                <a:gd name="connsiteX6" fmla="*/ 45201 w 68841"/>
                <a:gd name="connsiteY6" fmla="*/ 67150 h 6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41" h="68895">
                  <a:moveTo>
                    <a:pt x="45046" y="67150"/>
                  </a:moveTo>
                  <a:cubicBezTo>
                    <a:pt x="63122" y="61282"/>
                    <a:pt x="73019" y="41871"/>
                    <a:pt x="67150" y="23795"/>
                  </a:cubicBezTo>
                  <a:cubicBezTo>
                    <a:pt x="61282" y="5719"/>
                    <a:pt x="41871" y="-4177"/>
                    <a:pt x="23795" y="1691"/>
                  </a:cubicBezTo>
                  <a:cubicBezTo>
                    <a:pt x="5719" y="7559"/>
                    <a:pt x="-4177" y="26970"/>
                    <a:pt x="1691" y="45046"/>
                  </a:cubicBezTo>
                  <a:cubicBezTo>
                    <a:pt x="1714" y="45118"/>
                    <a:pt x="1738" y="45189"/>
                    <a:pt x="1761" y="45261"/>
                  </a:cubicBezTo>
                  <a:cubicBezTo>
                    <a:pt x="7701" y="63296"/>
                    <a:pt x="27137" y="73100"/>
                    <a:pt x="45172" y="67160"/>
                  </a:cubicBezTo>
                  <a:cubicBezTo>
                    <a:pt x="45181" y="67157"/>
                    <a:pt x="45191" y="67154"/>
                    <a:pt x="45201" y="67150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82F7E050-EB68-46F8-B01E-377DB23DC250}"/>
                </a:ext>
              </a:extLst>
            </p:cNvPr>
            <p:cNvSpPr/>
            <p:nvPr/>
          </p:nvSpPr>
          <p:spPr bwMode="black">
            <a:xfrm>
              <a:off x="10127678" y="1952733"/>
              <a:ext cx="102055" cy="102063"/>
            </a:xfrm>
            <a:custGeom>
              <a:avLst/>
              <a:gdLst>
                <a:gd name="connsiteX0" fmla="*/ 66986 w 102055"/>
                <a:gd name="connsiteY0" fmla="*/ 99482 h 102063"/>
                <a:gd name="connsiteX1" fmla="*/ 99482 w 102055"/>
                <a:gd name="connsiteY1" fmla="*/ 35070 h 102063"/>
                <a:gd name="connsiteX2" fmla="*/ 35070 w 102055"/>
                <a:gd name="connsiteY2" fmla="*/ 2574 h 102063"/>
                <a:gd name="connsiteX3" fmla="*/ 2574 w 102055"/>
                <a:gd name="connsiteY3" fmla="*/ 66986 h 102063"/>
                <a:gd name="connsiteX4" fmla="*/ 2585 w 102055"/>
                <a:gd name="connsiteY4" fmla="*/ 67018 h 102063"/>
                <a:gd name="connsiteX5" fmla="*/ 66960 w 102055"/>
                <a:gd name="connsiteY5" fmla="*/ 99491 h 102063"/>
                <a:gd name="connsiteX6" fmla="*/ 66986 w 102055"/>
                <a:gd name="connsiteY6" fmla="*/ 99482 h 10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055" h="102063">
                  <a:moveTo>
                    <a:pt x="66986" y="99482"/>
                  </a:moveTo>
                  <a:cubicBezTo>
                    <a:pt x="93746" y="90668"/>
                    <a:pt x="108295" y="61830"/>
                    <a:pt x="99482" y="35070"/>
                  </a:cubicBezTo>
                  <a:cubicBezTo>
                    <a:pt x="90668" y="8309"/>
                    <a:pt x="61830" y="-6239"/>
                    <a:pt x="35070" y="2574"/>
                  </a:cubicBezTo>
                  <a:cubicBezTo>
                    <a:pt x="8309" y="11388"/>
                    <a:pt x="-6239" y="40226"/>
                    <a:pt x="2574" y="66986"/>
                  </a:cubicBezTo>
                  <a:cubicBezTo>
                    <a:pt x="2578" y="66997"/>
                    <a:pt x="2581" y="67008"/>
                    <a:pt x="2585" y="67018"/>
                  </a:cubicBezTo>
                  <a:cubicBezTo>
                    <a:pt x="11394" y="93762"/>
                    <a:pt x="40216" y="108300"/>
                    <a:pt x="66960" y="99491"/>
                  </a:cubicBezTo>
                  <a:cubicBezTo>
                    <a:pt x="66968" y="99488"/>
                    <a:pt x="66977" y="99485"/>
                    <a:pt x="66986" y="99482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6" name="Vapaamuotoinen: Muoto 45">
              <a:extLst>
                <a:ext uri="{FF2B5EF4-FFF2-40B4-BE49-F238E27FC236}">
                  <a16:creationId xmlns:a16="http://schemas.microsoft.com/office/drawing/2014/main" id="{A3EAC6C8-529F-48B7-B49F-5E76AF8515C1}"/>
                </a:ext>
              </a:extLst>
            </p:cNvPr>
            <p:cNvSpPr/>
            <p:nvPr/>
          </p:nvSpPr>
          <p:spPr bwMode="black">
            <a:xfrm>
              <a:off x="10281285" y="1932464"/>
              <a:ext cx="70078" cy="70078"/>
            </a:xfrm>
            <a:custGeom>
              <a:avLst/>
              <a:gdLst>
                <a:gd name="connsiteX0" fmla="*/ 46016 w 70078"/>
                <a:gd name="connsiteY0" fmla="*/ 68305 h 70078"/>
                <a:gd name="connsiteX1" fmla="*/ 68305 w 70078"/>
                <a:gd name="connsiteY1" fmla="*/ 24062 h 70078"/>
                <a:gd name="connsiteX2" fmla="*/ 24062 w 70078"/>
                <a:gd name="connsiteY2" fmla="*/ 1774 h 70078"/>
                <a:gd name="connsiteX3" fmla="*/ 1773 w 70078"/>
                <a:gd name="connsiteY3" fmla="*/ 46013 h 70078"/>
                <a:gd name="connsiteX4" fmla="*/ 46013 w 70078"/>
                <a:gd name="connsiteY4" fmla="*/ 68306 h 70078"/>
                <a:gd name="connsiteX5" fmla="*/ 46016 w 70078"/>
                <a:gd name="connsiteY5" fmla="*/ 68305 h 7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78" h="70078">
                  <a:moveTo>
                    <a:pt x="46016" y="68305"/>
                  </a:moveTo>
                  <a:cubicBezTo>
                    <a:pt x="64388" y="62242"/>
                    <a:pt x="74367" y="42434"/>
                    <a:pt x="68305" y="24062"/>
                  </a:cubicBezTo>
                  <a:cubicBezTo>
                    <a:pt x="62242" y="5690"/>
                    <a:pt x="42434" y="-4289"/>
                    <a:pt x="24062" y="1774"/>
                  </a:cubicBezTo>
                  <a:cubicBezTo>
                    <a:pt x="5692" y="7836"/>
                    <a:pt x="-4288" y="27642"/>
                    <a:pt x="1773" y="46013"/>
                  </a:cubicBezTo>
                  <a:cubicBezTo>
                    <a:pt x="7833" y="64386"/>
                    <a:pt x="27640" y="74366"/>
                    <a:pt x="46013" y="68306"/>
                  </a:cubicBezTo>
                  <a:cubicBezTo>
                    <a:pt x="46014" y="68305"/>
                    <a:pt x="46015" y="68305"/>
                    <a:pt x="46016" y="68305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7" name="Vapaamuotoinen: Muoto 46">
              <a:extLst>
                <a:ext uri="{FF2B5EF4-FFF2-40B4-BE49-F238E27FC236}">
                  <a16:creationId xmlns:a16="http://schemas.microsoft.com/office/drawing/2014/main" id="{9F2569C9-9AA2-4F70-B6D5-35E6A07B38EA}"/>
                </a:ext>
              </a:extLst>
            </p:cNvPr>
            <p:cNvSpPr/>
            <p:nvPr/>
          </p:nvSpPr>
          <p:spPr bwMode="black">
            <a:xfrm>
              <a:off x="10400374" y="1921497"/>
              <a:ext cx="114116" cy="114125"/>
            </a:xfrm>
            <a:custGeom>
              <a:avLst/>
              <a:gdLst>
                <a:gd name="connsiteX0" fmla="*/ 74899 w 114116"/>
                <a:gd name="connsiteY0" fmla="*/ 111240 h 114125"/>
                <a:gd name="connsiteX1" fmla="*/ 111240 w 114116"/>
                <a:gd name="connsiteY1" fmla="*/ 39218 h 114125"/>
                <a:gd name="connsiteX2" fmla="*/ 39218 w 114116"/>
                <a:gd name="connsiteY2" fmla="*/ 2877 h 114125"/>
                <a:gd name="connsiteX3" fmla="*/ 2877 w 114116"/>
                <a:gd name="connsiteY3" fmla="*/ 74899 h 114125"/>
                <a:gd name="connsiteX4" fmla="*/ 2892 w 114116"/>
                <a:gd name="connsiteY4" fmla="*/ 74943 h 114125"/>
                <a:gd name="connsiteX5" fmla="*/ 74884 w 114116"/>
                <a:gd name="connsiteY5" fmla="*/ 111245 h 114125"/>
                <a:gd name="connsiteX6" fmla="*/ 74899 w 114116"/>
                <a:gd name="connsiteY6" fmla="*/ 111240 h 11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116" h="114125">
                  <a:moveTo>
                    <a:pt x="74899" y="111240"/>
                  </a:moveTo>
                  <a:cubicBezTo>
                    <a:pt x="104822" y="101387"/>
                    <a:pt x="121093" y="69142"/>
                    <a:pt x="111240" y="39218"/>
                  </a:cubicBezTo>
                  <a:cubicBezTo>
                    <a:pt x="101387" y="9295"/>
                    <a:pt x="69142" y="-6976"/>
                    <a:pt x="39218" y="2877"/>
                  </a:cubicBezTo>
                  <a:cubicBezTo>
                    <a:pt x="9295" y="12730"/>
                    <a:pt x="-6976" y="44975"/>
                    <a:pt x="2877" y="74899"/>
                  </a:cubicBezTo>
                  <a:cubicBezTo>
                    <a:pt x="2882" y="74913"/>
                    <a:pt x="2887" y="74928"/>
                    <a:pt x="2892" y="74943"/>
                  </a:cubicBezTo>
                  <a:cubicBezTo>
                    <a:pt x="12747" y="104847"/>
                    <a:pt x="44979" y="121100"/>
                    <a:pt x="74884" y="111245"/>
                  </a:cubicBezTo>
                  <a:cubicBezTo>
                    <a:pt x="74889" y="111243"/>
                    <a:pt x="74894" y="111242"/>
                    <a:pt x="74899" y="111240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8" name="Vapaamuotoinen: Muoto 47">
              <a:extLst>
                <a:ext uri="{FF2B5EF4-FFF2-40B4-BE49-F238E27FC236}">
                  <a16:creationId xmlns:a16="http://schemas.microsoft.com/office/drawing/2014/main" id="{DCDF7F0A-DC56-420F-9F4E-015F0C381D14}"/>
                </a:ext>
              </a:extLst>
            </p:cNvPr>
            <p:cNvSpPr/>
            <p:nvPr/>
          </p:nvSpPr>
          <p:spPr bwMode="black">
            <a:xfrm>
              <a:off x="10533276" y="2044728"/>
              <a:ext cx="81574" cy="81582"/>
            </a:xfrm>
            <a:custGeom>
              <a:avLst/>
              <a:gdLst>
                <a:gd name="connsiteX0" fmla="*/ 79519 w 81574"/>
                <a:gd name="connsiteY0" fmla="*/ 28016 h 81582"/>
                <a:gd name="connsiteX1" fmla="*/ 28016 w 81574"/>
                <a:gd name="connsiteY1" fmla="*/ 2064 h 81582"/>
                <a:gd name="connsiteX2" fmla="*/ 2064 w 81574"/>
                <a:gd name="connsiteY2" fmla="*/ 53567 h 81582"/>
                <a:gd name="connsiteX3" fmla="*/ 53548 w 81574"/>
                <a:gd name="connsiteY3" fmla="*/ 79525 h 81582"/>
                <a:gd name="connsiteX4" fmla="*/ 79519 w 81574"/>
                <a:gd name="connsiteY4" fmla="*/ 28016 h 8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4" h="81582">
                  <a:moveTo>
                    <a:pt x="79519" y="28016"/>
                  </a:moveTo>
                  <a:cubicBezTo>
                    <a:pt x="72464" y="6628"/>
                    <a:pt x="49405" y="-4992"/>
                    <a:pt x="28016" y="2064"/>
                  </a:cubicBezTo>
                  <a:cubicBezTo>
                    <a:pt x="6628" y="9119"/>
                    <a:pt x="-4992" y="32178"/>
                    <a:pt x="2064" y="53567"/>
                  </a:cubicBezTo>
                  <a:cubicBezTo>
                    <a:pt x="9117" y="74948"/>
                    <a:pt x="32163" y="86568"/>
                    <a:pt x="53548" y="79525"/>
                  </a:cubicBezTo>
                  <a:cubicBezTo>
                    <a:pt x="74935" y="72463"/>
                    <a:pt x="86559" y="49411"/>
                    <a:pt x="79519" y="28016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9" name="Vapaamuotoinen: Muoto 48">
              <a:extLst>
                <a:ext uri="{FF2B5EF4-FFF2-40B4-BE49-F238E27FC236}">
                  <a16:creationId xmlns:a16="http://schemas.microsoft.com/office/drawing/2014/main" id="{15477ED3-89D7-41D7-8DE3-82BBFE53CA1F}"/>
                </a:ext>
              </a:extLst>
            </p:cNvPr>
            <p:cNvSpPr/>
            <p:nvPr/>
          </p:nvSpPr>
          <p:spPr bwMode="black">
            <a:xfrm>
              <a:off x="10598821" y="2161459"/>
              <a:ext cx="67348" cy="67356"/>
            </a:xfrm>
            <a:custGeom>
              <a:avLst/>
              <a:gdLst>
                <a:gd name="connsiteX0" fmla="*/ 65638 w 67348"/>
                <a:gd name="connsiteY0" fmla="*/ 23084 h 67356"/>
                <a:gd name="connsiteX1" fmla="*/ 23084 w 67348"/>
                <a:gd name="connsiteY1" fmla="*/ 1719 h 67356"/>
                <a:gd name="connsiteX2" fmla="*/ 1719 w 67348"/>
                <a:gd name="connsiteY2" fmla="*/ 44273 h 67356"/>
                <a:gd name="connsiteX3" fmla="*/ 44212 w 67348"/>
                <a:gd name="connsiteY3" fmla="*/ 65658 h 67356"/>
                <a:gd name="connsiteX4" fmla="*/ 65638 w 67348"/>
                <a:gd name="connsiteY4" fmla="*/ 23087 h 67356"/>
                <a:gd name="connsiteX5" fmla="*/ 65638 w 67348"/>
                <a:gd name="connsiteY5" fmla="*/ 23084 h 6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48" h="67356">
                  <a:moveTo>
                    <a:pt x="65638" y="23084"/>
                  </a:moveTo>
                  <a:cubicBezTo>
                    <a:pt x="59786" y="5434"/>
                    <a:pt x="40735" y="-4132"/>
                    <a:pt x="23084" y="1719"/>
                  </a:cubicBezTo>
                  <a:cubicBezTo>
                    <a:pt x="5434" y="7570"/>
                    <a:pt x="-4132" y="26622"/>
                    <a:pt x="1719" y="44273"/>
                  </a:cubicBezTo>
                  <a:cubicBezTo>
                    <a:pt x="7562" y="61899"/>
                    <a:pt x="26574" y="71467"/>
                    <a:pt x="44212" y="65658"/>
                  </a:cubicBezTo>
                  <a:cubicBezTo>
                    <a:pt x="61884" y="59819"/>
                    <a:pt x="71477" y="40759"/>
                    <a:pt x="65638" y="23087"/>
                  </a:cubicBezTo>
                  <a:cubicBezTo>
                    <a:pt x="65638" y="23086"/>
                    <a:pt x="65638" y="23085"/>
                    <a:pt x="65638" y="23084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0" name="Vapaamuotoinen: Muoto 49">
              <a:extLst>
                <a:ext uri="{FF2B5EF4-FFF2-40B4-BE49-F238E27FC236}">
                  <a16:creationId xmlns:a16="http://schemas.microsoft.com/office/drawing/2014/main" id="{073B7853-C936-483A-8B0B-A4A830D9FAD3}"/>
                </a:ext>
              </a:extLst>
            </p:cNvPr>
            <p:cNvSpPr/>
            <p:nvPr/>
          </p:nvSpPr>
          <p:spPr bwMode="black">
            <a:xfrm>
              <a:off x="9981293" y="2277164"/>
              <a:ext cx="62532" cy="62532"/>
            </a:xfrm>
            <a:custGeom>
              <a:avLst/>
              <a:gdLst>
                <a:gd name="connsiteX0" fmla="*/ 21466 w 62532"/>
                <a:gd name="connsiteY0" fmla="*/ 1585 h 62532"/>
                <a:gd name="connsiteX1" fmla="*/ 1585 w 62532"/>
                <a:gd name="connsiteY1" fmla="*/ 41067 h 62532"/>
                <a:gd name="connsiteX2" fmla="*/ 41067 w 62532"/>
                <a:gd name="connsiteY2" fmla="*/ 60948 h 62532"/>
                <a:gd name="connsiteX3" fmla="*/ 60948 w 62532"/>
                <a:gd name="connsiteY3" fmla="*/ 21466 h 62532"/>
                <a:gd name="connsiteX4" fmla="*/ 60947 w 62532"/>
                <a:gd name="connsiteY4" fmla="*/ 21465 h 62532"/>
                <a:gd name="connsiteX5" fmla="*/ 21466 w 62532"/>
                <a:gd name="connsiteY5" fmla="*/ 1585 h 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32" h="62532">
                  <a:moveTo>
                    <a:pt x="21466" y="1585"/>
                  </a:moveTo>
                  <a:cubicBezTo>
                    <a:pt x="5073" y="6997"/>
                    <a:pt x="-3828" y="24674"/>
                    <a:pt x="1585" y="41067"/>
                  </a:cubicBezTo>
                  <a:cubicBezTo>
                    <a:pt x="6997" y="57459"/>
                    <a:pt x="24674" y="66360"/>
                    <a:pt x="41067" y="60948"/>
                  </a:cubicBezTo>
                  <a:cubicBezTo>
                    <a:pt x="57459" y="55535"/>
                    <a:pt x="66360" y="37858"/>
                    <a:pt x="60948" y="21466"/>
                  </a:cubicBezTo>
                  <a:cubicBezTo>
                    <a:pt x="60948" y="21465"/>
                    <a:pt x="60948" y="21465"/>
                    <a:pt x="60947" y="21465"/>
                  </a:cubicBezTo>
                  <a:cubicBezTo>
                    <a:pt x="55534" y="5073"/>
                    <a:pt x="37858" y="-3828"/>
                    <a:pt x="21466" y="1585"/>
                  </a:cubicBezTo>
                </a:path>
              </a:pathLst>
            </a:custGeom>
            <a:grpFill/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27506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47660" y="548680"/>
            <a:ext cx="9252000" cy="864096"/>
          </a:xfrm>
        </p:spPr>
        <p:txBody>
          <a:bodyPr anchor="t"/>
          <a:lstStyle>
            <a:lvl1pPr>
              <a:defRPr sz="225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31825" y="2060575"/>
            <a:ext cx="10864850" cy="407035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4500" b="1">
                <a:solidFill>
                  <a:srgbClr val="007AC9"/>
                </a:solidFill>
              </a:defRPr>
            </a:lvl1pPr>
            <a:lvl2pPr marL="457188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04202-FFF6-40DE-8212-1988D9C3010A}" type="slidenum">
              <a:rPr lang="fi-FI" smtClean="0"/>
              <a:t>‹#›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5C825-14CD-4030-8C5C-316A2CF003C4}" type="datetime1">
              <a:rPr lang="fi-FI" smtClean="0"/>
              <a:t>8.1.2021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634469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49150" y="2374638"/>
            <a:ext cx="5328000" cy="3744000"/>
          </a:xfrm>
        </p:spPr>
        <p:txBody>
          <a:bodyPr/>
          <a:lstStyle>
            <a:lvl1pPr>
              <a:defRPr sz="2250"/>
            </a:lvl1pPr>
            <a:lvl2pPr>
              <a:defRPr sz="2250"/>
            </a:lvl2pPr>
            <a:lvl3pPr>
              <a:defRPr sz="225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68600" y="2374638"/>
            <a:ext cx="5328000" cy="3744000"/>
          </a:xfrm>
        </p:spPr>
        <p:txBody>
          <a:bodyPr/>
          <a:lstStyle>
            <a:lvl1pPr>
              <a:defRPr sz="2250"/>
            </a:lvl1pPr>
            <a:lvl2pPr>
              <a:defRPr sz="2250"/>
            </a:lvl2pPr>
            <a:lvl3pPr>
              <a:defRPr sz="225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4202-FFF6-40DE-8212-1988D9C301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0D98-AE97-41C3-A20F-BFD11C723682}" type="datetime1">
              <a:rPr lang="fi-FI" smtClean="0"/>
              <a:t>8.1.2021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637515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image" Target="../media/image5.svg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660" y="116824"/>
            <a:ext cx="9252000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8000" y="2376000"/>
            <a:ext cx="10836000" cy="37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8"/>
            <a:r>
              <a:rPr lang="fi-FI" dirty="0"/>
              <a:t> 	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8000" y="6372000"/>
            <a:ext cx="6731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0"/>
              </a:spcBef>
              <a:buFontTx/>
              <a:buNone/>
              <a:defRPr sz="1000">
                <a:solidFill>
                  <a:srgbClr val="64BE1E"/>
                </a:solidFill>
              </a:defRPr>
            </a:lvl1pPr>
          </a:lstStyle>
          <a:p>
            <a:fld id="{F7C04202-FFF6-40DE-8212-1988D9C3010A}" type="slidenum">
              <a:rPr lang="fi-FI" smtClean="0"/>
              <a:t>‹#›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2000" y="6372000"/>
            <a:ext cx="7473189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0"/>
              </a:spcBef>
              <a:buFontTx/>
              <a:buNone/>
              <a:defRPr sz="1000">
                <a:solidFill>
                  <a:srgbClr val="64BE1E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60000" y="6372000"/>
            <a:ext cx="1237291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0"/>
              </a:spcBef>
              <a:buFontTx/>
              <a:buNone/>
              <a:defRPr sz="1000">
                <a:solidFill>
                  <a:srgbClr val="64BE1E"/>
                </a:solidFill>
              </a:defRPr>
            </a:lvl1pPr>
          </a:lstStyle>
          <a:p>
            <a:fld id="{A23C84F2-50DD-4817-BB22-8BB1BD787FA1}" type="datetime1">
              <a:rPr lang="fi-FI" smtClean="0"/>
              <a:t>8.1.2021</a:t>
            </a:fld>
            <a:endParaRPr lang="fi-FI"/>
          </a:p>
        </p:txBody>
      </p:sp>
      <p:grpSp>
        <p:nvGrpSpPr>
          <p:cNvPr id="4" name="Logo" descr="MAL 2023 logo">
            <a:extLst>
              <a:ext uri="{FF2B5EF4-FFF2-40B4-BE49-F238E27FC236}">
                <a16:creationId xmlns:a16="http://schemas.microsoft.com/office/drawing/2014/main" id="{424A6DE8-F28A-4F97-9F83-52287D3CE16D}"/>
              </a:ext>
            </a:extLst>
          </p:cNvPr>
          <p:cNvGrpSpPr/>
          <p:nvPr/>
        </p:nvGrpSpPr>
        <p:grpSpPr bwMode="black">
          <a:xfrm>
            <a:off x="9979141" y="710544"/>
            <a:ext cx="1504522" cy="525114"/>
            <a:chOff x="9979191" y="1921497"/>
            <a:chExt cx="1504522" cy="525114"/>
          </a:xfrm>
          <a:solidFill>
            <a:srgbClr val="64BE1E"/>
          </a:solidFill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CA54F903-8204-4770-BECC-FA28B5949E62}"/>
                </a:ext>
              </a:extLst>
            </p:cNvPr>
            <p:cNvSpPr/>
            <p:nvPr/>
          </p:nvSpPr>
          <p:spPr bwMode="black">
            <a:xfrm>
              <a:off x="10812181" y="1951561"/>
              <a:ext cx="212498" cy="216495"/>
            </a:xfrm>
            <a:custGeom>
              <a:avLst/>
              <a:gdLst>
                <a:gd name="connsiteX0" fmla="*/ 1 w 212498"/>
                <a:gd name="connsiteY0" fmla="*/ 23391 h 216495"/>
                <a:gd name="connsiteX1" fmla="*/ 23002 w 212498"/>
                <a:gd name="connsiteY1" fmla="*/ 16 h 216495"/>
                <a:gd name="connsiteX2" fmla="*/ 23437 w 212498"/>
                <a:gd name="connsiteY2" fmla="*/ 17 h 216495"/>
                <a:gd name="connsiteX3" fmla="*/ 28600 w 212498"/>
                <a:gd name="connsiteY3" fmla="*/ 17 h 216495"/>
                <a:gd name="connsiteX4" fmla="*/ 49840 w 212498"/>
                <a:gd name="connsiteY4" fmla="*/ 12168 h 216495"/>
                <a:gd name="connsiteX5" fmla="*/ 106265 w 212498"/>
                <a:gd name="connsiteY5" fmla="*/ 104086 h 216495"/>
                <a:gd name="connsiteX6" fmla="*/ 162999 w 212498"/>
                <a:gd name="connsiteY6" fmla="*/ 11859 h 216495"/>
                <a:gd name="connsiteX7" fmla="*/ 183930 w 212498"/>
                <a:gd name="connsiteY7" fmla="*/ 17 h 216495"/>
                <a:gd name="connsiteX8" fmla="*/ 189093 w 212498"/>
                <a:gd name="connsiteY8" fmla="*/ 17 h 216495"/>
                <a:gd name="connsiteX9" fmla="*/ 212467 w 212498"/>
                <a:gd name="connsiteY9" fmla="*/ 23018 h 216495"/>
                <a:gd name="connsiteX10" fmla="*/ 212467 w 212498"/>
                <a:gd name="connsiteY10" fmla="*/ 23391 h 216495"/>
                <a:gd name="connsiteX11" fmla="*/ 212467 w 212498"/>
                <a:gd name="connsiteY11" fmla="*/ 192078 h 216495"/>
                <a:gd name="connsiteX12" fmla="*/ 190477 w 212498"/>
                <a:gd name="connsiteY12" fmla="*/ 216464 h 216495"/>
                <a:gd name="connsiteX13" fmla="*/ 166091 w 212498"/>
                <a:gd name="connsiteY13" fmla="*/ 194473 h 216495"/>
                <a:gd name="connsiteX14" fmla="*/ 166091 w 212498"/>
                <a:gd name="connsiteY14" fmla="*/ 192078 h 216495"/>
                <a:gd name="connsiteX15" fmla="*/ 166091 w 212498"/>
                <a:gd name="connsiteY15" fmla="*/ 86215 h 216495"/>
                <a:gd name="connsiteX16" fmla="*/ 125001 w 212498"/>
                <a:gd name="connsiteY16" fmla="*/ 149195 h 216495"/>
                <a:gd name="connsiteX17" fmla="*/ 105585 w 212498"/>
                <a:gd name="connsiteY17" fmla="*/ 161005 h 216495"/>
                <a:gd name="connsiteX18" fmla="*/ 86169 w 212498"/>
                <a:gd name="connsiteY18" fmla="*/ 149195 h 216495"/>
                <a:gd name="connsiteX19" fmla="*/ 45790 w 212498"/>
                <a:gd name="connsiteY19" fmla="*/ 87112 h 216495"/>
                <a:gd name="connsiteX20" fmla="*/ 45790 w 212498"/>
                <a:gd name="connsiteY20" fmla="*/ 192696 h 216495"/>
                <a:gd name="connsiteX21" fmla="*/ 22974 w 212498"/>
                <a:gd name="connsiteY21" fmla="*/ 215453 h 216495"/>
                <a:gd name="connsiteX22" fmla="*/ 22757 w 212498"/>
                <a:gd name="connsiteY22" fmla="*/ 215451 h 216495"/>
                <a:gd name="connsiteX23" fmla="*/ 1 w 212498"/>
                <a:gd name="connsiteY23" fmla="*/ 193193 h 216495"/>
                <a:gd name="connsiteX24" fmla="*/ 1 w 212498"/>
                <a:gd name="connsiteY24" fmla="*/ 192696 h 21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498" h="216495">
                  <a:moveTo>
                    <a:pt x="1" y="23391"/>
                  </a:moveTo>
                  <a:cubicBezTo>
                    <a:pt x="-102" y="10585"/>
                    <a:pt x="10196" y="120"/>
                    <a:pt x="23002" y="16"/>
                  </a:cubicBezTo>
                  <a:cubicBezTo>
                    <a:pt x="23147" y="15"/>
                    <a:pt x="23292" y="16"/>
                    <a:pt x="23437" y="17"/>
                  </a:cubicBezTo>
                  <a:lnTo>
                    <a:pt x="28600" y="17"/>
                  </a:lnTo>
                  <a:cubicBezTo>
                    <a:pt x="37371" y="-126"/>
                    <a:pt x="45518" y="4535"/>
                    <a:pt x="49840" y="12168"/>
                  </a:cubicBezTo>
                  <a:lnTo>
                    <a:pt x="106265" y="104086"/>
                  </a:lnTo>
                  <a:lnTo>
                    <a:pt x="162999" y="11859"/>
                  </a:lnTo>
                  <a:cubicBezTo>
                    <a:pt x="167172" y="4267"/>
                    <a:pt x="175274" y="-317"/>
                    <a:pt x="183930" y="17"/>
                  </a:cubicBezTo>
                  <a:lnTo>
                    <a:pt x="189093" y="17"/>
                  </a:lnTo>
                  <a:cubicBezTo>
                    <a:pt x="201900" y="-86"/>
                    <a:pt x="212364" y="10212"/>
                    <a:pt x="212467" y="23018"/>
                  </a:cubicBezTo>
                  <a:cubicBezTo>
                    <a:pt x="212468" y="23142"/>
                    <a:pt x="212468" y="23267"/>
                    <a:pt x="212467" y="23391"/>
                  </a:cubicBezTo>
                  <a:lnTo>
                    <a:pt x="212467" y="192078"/>
                  </a:lnTo>
                  <a:cubicBezTo>
                    <a:pt x="213129" y="204884"/>
                    <a:pt x="203283" y="215802"/>
                    <a:pt x="190477" y="216464"/>
                  </a:cubicBezTo>
                  <a:cubicBezTo>
                    <a:pt x="177670" y="217125"/>
                    <a:pt x="166752" y="207280"/>
                    <a:pt x="166091" y="194473"/>
                  </a:cubicBezTo>
                  <a:cubicBezTo>
                    <a:pt x="166050" y="193675"/>
                    <a:pt x="166050" y="192876"/>
                    <a:pt x="166091" y="192078"/>
                  </a:cubicBezTo>
                  <a:lnTo>
                    <a:pt x="166091" y="86215"/>
                  </a:lnTo>
                  <a:lnTo>
                    <a:pt x="125001" y="149195"/>
                  </a:lnTo>
                  <a:cubicBezTo>
                    <a:pt x="120147" y="156460"/>
                    <a:pt x="114056" y="161005"/>
                    <a:pt x="105585" y="161005"/>
                  </a:cubicBezTo>
                  <a:cubicBezTo>
                    <a:pt x="97113" y="161005"/>
                    <a:pt x="91023" y="156460"/>
                    <a:pt x="86169" y="149195"/>
                  </a:cubicBezTo>
                  <a:lnTo>
                    <a:pt x="45790" y="87112"/>
                  </a:lnTo>
                  <a:lnTo>
                    <a:pt x="45790" y="192696"/>
                  </a:lnTo>
                  <a:cubicBezTo>
                    <a:pt x="45774" y="205280"/>
                    <a:pt x="35559" y="215469"/>
                    <a:pt x="22974" y="215453"/>
                  </a:cubicBezTo>
                  <a:cubicBezTo>
                    <a:pt x="22902" y="215452"/>
                    <a:pt x="22829" y="215452"/>
                    <a:pt x="22757" y="215451"/>
                  </a:cubicBezTo>
                  <a:cubicBezTo>
                    <a:pt x="10327" y="215589"/>
                    <a:pt x="139" y="205623"/>
                    <a:pt x="1" y="193193"/>
                  </a:cubicBezTo>
                  <a:cubicBezTo>
                    <a:pt x="0" y="193027"/>
                    <a:pt x="0" y="192862"/>
                    <a:pt x="1" y="192696"/>
                  </a:cubicBezTo>
                  <a:close/>
                </a:path>
              </a:pathLst>
            </a:custGeom>
            <a:solidFill>
              <a:srgbClr val="64BE1E"/>
            </a:solidFill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C5993319-B68E-404C-B1A7-B2328EF481C6}"/>
                </a:ext>
              </a:extLst>
            </p:cNvPr>
            <p:cNvSpPr/>
            <p:nvPr/>
          </p:nvSpPr>
          <p:spPr bwMode="black">
            <a:xfrm>
              <a:off x="11068334" y="1949290"/>
              <a:ext cx="210490" cy="217476"/>
            </a:xfrm>
            <a:custGeom>
              <a:avLst/>
              <a:gdLst>
                <a:gd name="connsiteX0" fmla="*/ 134307 w 210490"/>
                <a:gd name="connsiteY0" fmla="*/ 127010 h 217476"/>
                <a:gd name="connsiteX1" fmla="*/ 104905 w 210490"/>
                <a:gd name="connsiteY1" fmla="*/ 56919 h 217476"/>
                <a:gd name="connsiteX2" fmla="*/ 75471 w 210490"/>
                <a:gd name="connsiteY2" fmla="*/ 127010 h 217476"/>
                <a:gd name="connsiteX3" fmla="*/ 2938 w 210490"/>
                <a:gd name="connsiteY3" fmla="*/ 185753 h 217476"/>
                <a:gd name="connsiteX4" fmla="*/ 76986 w 210490"/>
                <a:gd name="connsiteY4" fmla="*/ 18551 h 217476"/>
                <a:gd name="connsiteX5" fmla="*/ 104286 w 210490"/>
                <a:gd name="connsiteY5" fmla="*/ 0 h 217476"/>
                <a:gd name="connsiteX6" fmla="*/ 107007 w 210490"/>
                <a:gd name="connsiteY6" fmla="*/ 0 h 217476"/>
                <a:gd name="connsiteX7" fmla="*/ 134029 w 210490"/>
                <a:gd name="connsiteY7" fmla="*/ 18551 h 217476"/>
                <a:gd name="connsiteX8" fmla="*/ 208046 w 210490"/>
                <a:gd name="connsiteY8" fmla="*/ 185753 h 217476"/>
                <a:gd name="connsiteX9" fmla="*/ 210488 w 210490"/>
                <a:gd name="connsiteY9" fmla="*/ 195029 h 217476"/>
                <a:gd name="connsiteX10" fmla="*/ 188600 w 210490"/>
                <a:gd name="connsiteY10" fmla="*/ 217473 h 217476"/>
                <a:gd name="connsiteX11" fmla="*/ 188320 w 210490"/>
                <a:gd name="connsiteY11" fmla="*/ 217475 h 217476"/>
                <a:gd name="connsiteX12" fmla="*/ 165874 w 210490"/>
                <a:gd name="connsiteY12" fmla="*/ 201398 h 217476"/>
                <a:gd name="connsiteX13" fmla="*/ 151621 w 210490"/>
                <a:gd name="connsiteY13" fmla="*/ 168006 h 217476"/>
                <a:gd name="connsiteX14" fmla="*/ 58157 w 210490"/>
                <a:gd name="connsiteY14" fmla="*/ 168006 h 217476"/>
                <a:gd name="connsiteX15" fmla="*/ 43286 w 210490"/>
                <a:gd name="connsiteY15" fmla="*/ 202913 h 217476"/>
                <a:gd name="connsiteX16" fmla="*/ 21643 w 210490"/>
                <a:gd name="connsiteY16" fmla="*/ 217475 h 217476"/>
                <a:gd name="connsiteX17" fmla="*/ 0 w 210490"/>
                <a:gd name="connsiteY17" fmla="*/ 195833 h 217476"/>
                <a:gd name="connsiteX18" fmla="*/ 1 w 210490"/>
                <a:gd name="connsiteY18" fmla="*/ 195616 h 217476"/>
                <a:gd name="connsiteX19" fmla="*/ 2722 w 210490"/>
                <a:gd name="connsiteY19" fmla="*/ 185630 h 21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0490" h="217476">
                  <a:moveTo>
                    <a:pt x="134307" y="127010"/>
                  </a:moveTo>
                  <a:lnTo>
                    <a:pt x="104905" y="56919"/>
                  </a:lnTo>
                  <a:lnTo>
                    <a:pt x="75471" y="127010"/>
                  </a:lnTo>
                  <a:close/>
                  <a:moveTo>
                    <a:pt x="2938" y="185753"/>
                  </a:moveTo>
                  <a:lnTo>
                    <a:pt x="76986" y="18551"/>
                  </a:lnTo>
                  <a:cubicBezTo>
                    <a:pt x="82149" y="7049"/>
                    <a:pt x="91548" y="0"/>
                    <a:pt x="104286" y="0"/>
                  </a:cubicBezTo>
                  <a:lnTo>
                    <a:pt x="107007" y="0"/>
                  </a:lnTo>
                  <a:cubicBezTo>
                    <a:pt x="119745" y="0"/>
                    <a:pt x="128866" y="6987"/>
                    <a:pt x="134029" y="18551"/>
                  </a:cubicBezTo>
                  <a:lnTo>
                    <a:pt x="208046" y="185753"/>
                  </a:lnTo>
                  <a:cubicBezTo>
                    <a:pt x="209507" y="188637"/>
                    <a:pt x="210340" y="191799"/>
                    <a:pt x="210488" y="195029"/>
                  </a:cubicBezTo>
                  <a:cubicBezTo>
                    <a:pt x="210642" y="207271"/>
                    <a:pt x="200842" y="217319"/>
                    <a:pt x="188600" y="217473"/>
                  </a:cubicBezTo>
                  <a:cubicBezTo>
                    <a:pt x="188507" y="217474"/>
                    <a:pt x="188414" y="217475"/>
                    <a:pt x="188320" y="217475"/>
                  </a:cubicBezTo>
                  <a:cubicBezTo>
                    <a:pt x="177406" y="217475"/>
                    <a:pt x="170110" y="211106"/>
                    <a:pt x="165874" y="201398"/>
                  </a:cubicBezTo>
                  <a:lnTo>
                    <a:pt x="151621" y="168006"/>
                  </a:lnTo>
                  <a:lnTo>
                    <a:pt x="58157" y="168006"/>
                  </a:lnTo>
                  <a:lnTo>
                    <a:pt x="43286" y="202913"/>
                  </a:lnTo>
                  <a:cubicBezTo>
                    <a:pt x="39809" y="211801"/>
                    <a:pt x="31186" y="217602"/>
                    <a:pt x="21643" y="217475"/>
                  </a:cubicBezTo>
                  <a:cubicBezTo>
                    <a:pt x="9691" y="217475"/>
                    <a:pt x="1" y="207786"/>
                    <a:pt x="0" y="195833"/>
                  </a:cubicBezTo>
                  <a:cubicBezTo>
                    <a:pt x="0" y="195761"/>
                    <a:pt x="0" y="195688"/>
                    <a:pt x="1" y="195616"/>
                  </a:cubicBezTo>
                  <a:cubicBezTo>
                    <a:pt x="194" y="192133"/>
                    <a:pt x="1121" y="188729"/>
                    <a:pt x="2722" y="185630"/>
                  </a:cubicBezTo>
                </a:path>
              </a:pathLst>
            </a:custGeom>
            <a:solidFill>
              <a:srgbClr val="64BE1E"/>
            </a:solidFill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454BB04-023D-4E28-9BCB-788A495B9DC3}"/>
                </a:ext>
              </a:extLst>
            </p:cNvPr>
            <p:cNvSpPr/>
            <p:nvPr/>
          </p:nvSpPr>
          <p:spPr bwMode="black">
            <a:xfrm>
              <a:off x="11329172" y="1950141"/>
              <a:ext cx="154542" cy="215110"/>
            </a:xfrm>
            <a:custGeom>
              <a:avLst/>
              <a:gdLst>
                <a:gd name="connsiteX0" fmla="*/ 16 w 154542"/>
                <a:gd name="connsiteY0" fmla="*/ 24224 h 215110"/>
                <a:gd name="connsiteX1" fmla="*/ 22524 w 154542"/>
                <a:gd name="connsiteY1" fmla="*/ 16 h 215110"/>
                <a:gd name="connsiteX2" fmla="*/ 46732 w 154542"/>
                <a:gd name="connsiteY2" fmla="*/ 22524 h 215110"/>
                <a:gd name="connsiteX3" fmla="*/ 46732 w 154542"/>
                <a:gd name="connsiteY3" fmla="*/ 24224 h 215110"/>
                <a:gd name="connsiteX4" fmla="*/ 46732 w 154542"/>
                <a:gd name="connsiteY4" fmla="*/ 172629 h 215110"/>
                <a:gd name="connsiteX5" fmla="*/ 133302 w 154542"/>
                <a:gd name="connsiteY5" fmla="*/ 172629 h 215110"/>
                <a:gd name="connsiteX6" fmla="*/ 154542 w 154542"/>
                <a:gd name="connsiteY6" fmla="*/ 193869 h 215110"/>
                <a:gd name="connsiteX7" fmla="*/ 133302 w 154542"/>
                <a:gd name="connsiteY7" fmla="*/ 215110 h 215110"/>
                <a:gd name="connsiteX8" fmla="*/ 23359 w 154542"/>
                <a:gd name="connsiteY8" fmla="*/ 215110 h 215110"/>
                <a:gd name="connsiteX9" fmla="*/ 15 w 154542"/>
                <a:gd name="connsiteY9" fmla="*/ 192077 h 215110"/>
                <a:gd name="connsiteX10" fmla="*/ 16 w 154542"/>
                <a:gd name="connsiteY10" fmla="*/ 191736 h 2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542" h="215110">
                  <a:moveTo>
                    <a:pt x="16" y="24224"/>
                  </a:moveTo>
                  <a:cubicBezTo>
                    <a:pt x="-454" y="11324"/>
                    <a:pt x="9624" y="485"/>
                    <a:pt x="22524" y="16"/>
                  </a:cubicBezTo>
                  <a:cubicBezTo>
                    <a:pt x="35425" y="-454"/>
                    <a:pt x="46263" y="9624"/>
                    <a:pt x="46732" y="22524"/>
                  </a:cubicBezTo>
                  <a:cubicBezTo>
                    <a:pt x="46753" y="23091"/>
                    <a:pt x="46753" y="23658"/>
                    <a:pt x="46732" y="24224"/>
                  </a:cubicBezTo>
                  <a:lnTo>
                    <a:pt x="46732" y="172629"/>
                  </a:lnTo>
                  <a:lnTo>
                    <a:pt x="133302" y="172629"/>
                  </a:lnTo>
                  <a:cubicBezTo>
                    <a:pt x="145032" y="172629"/>
                    <a:pt x="154542" y="182138"/>
                    <a:pt x="154542" y="193869"/>
                  </a:cubicBezTo>
                  <a:cubicBezTo>
                    <a:pt x="154542" y="205600"/>
                    <a:pt x="145032" y="215110"/>
                    <a:pt x="133302" y="215110"/>
                  </a:cubicBezTo>
                  <a:lnTo>
                    <a:pt x="23359" y="215110"/>
                  </a:lnTo>
                  <a:cubicBezTo>
                    <a:pt x="10552" y="215195"/>
                    <a:pt x="101" y="204883"/>
                    <a:pt x="15" y="192077"/>
                  </a:cubicBezTo>
                  <a:cubicBezTo>
                    <a:pt x="15" y="191963"/>
                    <a:pt x="15" y="191850"/>
                    <a:pt x="16" y="191736"/>
                  </a:cubicBezTo>
                  <a:close/>
                </a:path>
              </a:pathLst>
            </a:custGeom>
            <a:solidFill>
              <a:srgbClr val="64BE1E"/>
            </a:solidFill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F01826FC-845F-4BD2-B209-B4BB3FD32EF1}"/>
                </a:ext>
              </a:extLst>
            </p:cNvPr>
            <p:cNvSpPr/>
            <p:nvPr/>
          </p:nvSpPr>
          <p:spPr bwMode="black">
            <a:xfrm>
              <a:off x="10800032" y="2199476"/>
              <a:ext cx="150785" cy="215439"/>
            </a:xfrm>
            <a:custGeom>
              <a:avLst/>
              <a:gdLst>
                <a:gd name="connsiteX0" fmla="*/ 5751 w 150785"/>
                <a:gd name="connsiteY0" fmla="*/ 192988 h 215439"/>
                <a:gd name="connsiteX1" fmla="*/ 78283 w 150785"/>
                <a:gd name="connsiteY1" fmla="*/ 128958 h 215439"/>
                <a:gd name="connsiteX2" fmla="*/ 122588 w 150785"/>
                <a:gd name="connsiteY2" fmla="*/ 62206 h 215439"/>
                <a:gd name="connsiteX3" fmla="*/ 79798 w 150785"/>
                <a:gd name="connsiteY3" fmla="*/ 21550 h 215439"/>
                <a:gd name="connsiteX4" fmla="*/ 26991 w 150785"/>
                <a:gd name="connsiteY4" fmla="*/ 52467 h 215439"/>
                <a:gd name="connsiteX5" fmla="*/ 18210 w 150785"/>
                <a:gd name="connsiteY5" fmla="*/ 56734 h 215439"/>
                <a:gd name="connsiteX6" fmla="*/ 7266 w 150785"/>
                <a:gd name="connsiteY6" fmla="*/ 45851 h 215439"/>
                <a:gd name="connsiteX7" fmla="*/ 7266 w 150785"/>
                <a:gd name="connsiteY7" fmla="*/ 45789 h 215439"/>
                <a:gd name="connsiteX8" fmla="*/ 9708 w 150785"/>
                <a:gd name="connsiteY8" fmla="*/ 39111 h 215439"/>
                <a:gd name="connsiteX9" fmla="*/ 81623 w 150785"/>
                <a:gd name="connsiteY9" fmla="*/ 0 h 215439"/>
                <a:gd name="connsiteX10" fmla="*/ 147446 w 150785"/>
                <a:gd name="connsiteY10" fmla="*/ 60073 h 215439"/>
                <a:gd name="connsiteX11" fmla="*/ 147446 w 150785"/>
                <a:gd name="connsiteY11" fmla="*/ 60660 h 215439"/>
                <a:gd name="connsiteX12" fmla="*/ 93742 w 150785"/>
                <a:gd name="connsiteY12" fmla="*/ 143180 h 215439"/>
                <a:gd name="connsiteX13" fmla="*/ 37008 w 150785"/>
                <a:gd name="connsiteY13" fmla="*/ 193575 h 215439"/>
                <a:gd name="connsiteX14" fmla="*/ 139871 w 150785"/>
                <a:gd name="connsiteY14" fmla="*/ 193575 h 215439"/>
                <a:gd name="connsiteX15" fmla="*/ 150785 w 150785"/>
                <a:gd name="connsiteY15" fmla="*/ 204489 h 215439"/>
                <a:gd name="connsiteX16" fmla="*/ 139871 w 150785"/>
                <a:gd name="connsiteY16" fmla="*/ 215403 h 215439"/>
                <a:gd name="connsiteX17" fmla="*/ 12151 w 150785"/>
                <a:gd name="connsiteY17" fmla="*/ 215403 h 215439"/>
                <a:gd name="connsiteX18" fmla="*/ 36 w 150785"/>
                <a:gd name="connsiteY18" fmla="*/ 205082 h 215439"/>
                <a:gd name="connsiteX19" fmla="*/ 0 w 150785"/>
                <a:gd name="connsiteY19" fmla="*/ 204180 h 215439"/>
                <a:gd name="connsiteX20" fmla="*/ 5751 w 150785"/>
                <a:gd name="connsiteY20" fmla="*/ 192957 h 2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785" h="215439">
                  <a:moveTo>
                    <a:pt x="5751" y="192988"/>
                  </a:moveTo>
                  <a:lnTo>
                    <a:pt x="78283" y="128958"/>
                  </a:lnTo>
                  <a:cubicBezTo>
                    <a:pt x="111056" y="99833"/>
                    <a:pt x="122588" y="83447"/>
                    <a:pt x="122588" y="62206"/>
                  </a:cubicBezTo>
                  <a:cubicBezTo>
                    <a:pt x="122588" y="37472"/>
                    <a:pt x="102863" y="21550"/>
                    <a:pt x="79798" y="21550"/>
                  </a:cubicBezTo>
                  <a:cubicBezTo>
                    <a:pt x="57352" y="21550"/>
                    <a:pt x="42172" y="32494"/>
                    <a:pt x="26991" y="52467"/>
                  </a:cubicBezTo>
                  <a:cubicBezTo>
                    <a:pt x="24922" y="55220"/>
                    <a:pt x="21653" y="56808"/>
                    <a:pt x="18210" y="56734"/>
                  </a:cubicBezTo>
                  <a:cubicBezTo>
                    <a:pt x="12183" y="56751"/>
                    <a:pt x="7283" y="51879"/>
                    <a:pt x="7266" y="45851"/>
                  </a:cubicBezTo>
                  <a:cubicBezTo>
                    <a:pt x="7265" y="45830"/>
                    <a:pt x="7265" y="45810"/>
                    <a:pt x="7266" y="45789"/>
                  </a:cubicBezTo>
                  <a:cubicBezTo>
                    <a:pt x="7292" y="43349"/>
                    <a:pt x="8154" y="40992"/>
                    <a:pt x="9708" y="39111"/>
                  </a:cubicBezTo>
                  <a:cubicBezTo>
                    <a:pt x="27300" y="14562"/>
                    <a:pt x="46809" y="0"/>
                    <a:pt x="81623" y="0"/>
                  </a:cubicBezTo>
                  <a:cubicBezTo>
                    <a:pt x="119837" y="0"/>
                    <a:pt x="147446" y="25476"/>
                    <a:pt x="147446" y="60073"/>
                  </a:cubicBezTo>
                  <a:lnTo>
                    <a:pt x="147446" y="60660"/>
                  </a:lnTo>
                  <a:cubicBezTo>
                    <a:pt x="147446" y="91578"/>
                    <a:pt x="131060" y="110716"/>
                    <a:pt x="93742" y="143180"/>
                  </a:cubicBezTo>
                  <a:lnTo>
                    <a:pt x="37008" y="193575"/>
                  </a:lnTo>
                  <a:lnTo>
                    <a:pt x="139871" y="193575"/>
                  </a:lnTo>
                  <a:cubicBezTo>
                    <a:pt x="145899" y="193575"/>
                    <a:pt x="150785" y="198462"/>
                    <a:pt x="150785" y="204489"/>
                  </a:cubicBezTo>
                  <a:cubicBezTo>
                    <a:pt x="150785" y="210517"/>
                    <a:pt x="145899" y="215403"/>
                    <a:pt x="139871" y="215403"/>
                  </a:cubicBezTo>
                  <a:lnTo>
                    <a:pt x="12151" y="215403"/>
                  </a:lnTo>
                  <a:cubicBezTo>
                    <a:pt x="5955" y="215898"/>
                    <a:pt x="531" y="211277"/>
                    <a:pt x="36" y="205082"/>
                  </a:cubicBezTo>
                  <a:cubicBezTo>
                    <a:pt x="12" y="204782"/>
                    <a:pt x="0" y="204481"/>
                    <a:pt x="0" y="204180"/>
                  </a:cubicBezTo>
                  <a:cubicBezTo>
                    <a:pt x="4" y="199733"/>
                    <a:pt x="2143" y="195558"/>
                    <a:pt x="5751" y="192957"/>
                  </a:cubicBezTo>
                </a:path>
              </a:pathLst>
            </a:custGeom>
            <a:solidFill>
              <a:srgbClr val="64BE1E"/>
            </a:solidFill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Vapaamuotoinen: Muoto 32">
              <a:extLst>
                <a:ext uri="{FF2B5EF4-FFF2-40B4-BE49-F238E27FC236}">
                  <a16:creationId xmlns:a16="http://schemas.microsoft.com/office/drawing/2014/main" id="{4D11A449-8874-4B65-A411-1FC93D9F7FDE}"/>
                </a:ext>
              </a:extLst>
            </p:cNvPr>
            <p:cNvSpPr/>
            <p:nvPr/>
          </p:nvSpPr>
          <p:spPr bwMode="black">
            <a:xfrm>
              <a:off x="10970543" y="2198888"/>
              <a:ext cx="179322" cy="219669"/>
            </a:xfrm>
            <a:custGeom>
              <a:avLst/>
              <a:gdLst>
                <a:gd name="connsiteX0" fmla="*/ 154434 w 179322"/>
                <a:gd name="connsiteY0" fmla="*/ 110438 h 219669"/>
                <a:gd name="connsiteX1" fmla="*/ 154434 w 179322"/>
                <a:gd name="connsiteY1" fmla="*/ 109850 h 219669"/>
                <a:gd name="connsiteX2" fmla="*/ 89507 w 179322"/>
                <a:gd name="connsiteY2" fmla="*/ 21859 h 219669"/>
                <a:gd name="connsiteX3" fmla="*/ 24889 w 179322"/>
                <a:gd name="connsiteY3" fmla="*/ 109232 h 219669"/>
                <a:gd name="connsiteX4" fmla="*/ 24889 w 179322"/>
                <a:gd name="connsiteY4" fmla="*/ 109850 h 219669"/>
                <a:gd name="connsiteX5" fmla="*/ 90125 w 179322"/>
                <a:gd name="connsiteY5" fmla="*/ 197811 h 219669"/>
                <a:gd name="connsiteX6" fmla="*/ 154434 w 179322"/>
                <a:gd name="connsiteY6" fmla="*/ 110438 h 219669"/>
                <a:gd name="connsiteX7" fmla="*/ 0 w 179322"/>
                <a:gd name="connsiteY7" fmla="*/ 110438 h 219669"/>
                <a:gd name="connsiteX8" fmla="*/ 0 w 179322"/>
                <a:gd name="connsiteY8" fmla="*/ 109850 h 219669"/>
                <a:gd name="connsiteX9" fmla="*/ 90125 w 179322"/>
                <a:gd name="connsiteY9" fmla="*/ 0 h 219669"/>
                <a:gd name="connsiteX10" fmla="*/ 179322 w 179322"/>
                <a:gd name="connsiteY10" fmla="*/ 109232 h 219669"/>
                <a:gd name="connsiteX11" fmla="*/ 179322 w 179322"/>
                <a:gd name="connsiteY11" fmla="*/ 109850 h 219669"/>
                <a:gd name="connsiteX12" fmla="*/ 89507 w 179322"/>
                <a:gd name="connsiteY12" fmla="*/ 219670 h 219669"/>
                <a:gd name="connsiteX13" fmla="*/ 0 w 179322"/>
                <a:gd name="connsiteY13" fmla="*/ 110438 h 21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9322" h="219669">
                  <a:moveTo>
                    <a:pt x="154434" y="110438"/>
                  </a:moveTo>
                  <a:lnTo>
                    <a:pt x="154434" y="109850"/>
                  </a:lnTo>
                  <a:cubicBezTo>
                    <a:pt x="154434" y="63474"/>
                    <a:pt x="128957" y="21859"/>
                    <a:pt x="89507" y="21859"/>
                  </a:cubicBezTo>
                  <a:cubicBezTo>
                    <a:pt x="50056" y="21859"/>
                    <a:pt x="24889" y="62515"/>
                    <a:pt x="24889" y="109232"/>
                  </a:cubicBezTo>
                  <a:lnTo>
                    <a:pt x="24889" y="109850"/>
                  </a:lnTo>
                  <a:cubicBezTo>
                    <a:pt x="24889" y="156227"/>
                    <a:pt x="50365" y="197811"/>
                    <a:pt x="90125" y="197811"/>
                  </a:cubicBezTo>
                  <a:cubicBezTo>
                    <a:pt x="129885" y="197811"/>
                    <a:pt x="154434" y="156876"/>
                    <a:pt x="154434" y="110438"/>
                  </a:cubicBezTo>
                  <a:moveTo>
                    <a:pt x="0" y="110438"/>
                  </a:moveTo>
                  <a:lnTo>
                    <a:pt x="0" y="109850"/>
                  </a:lnTo>
                  <a:cubicBezTo>
                    <a:pt x="0" y="50365"/>
                    <a:pt x="35493" y="0"/>
                    <a:pt x="90125" y="0"/>
                  </a:cubicBezTo>
                  <a:cubicBezTo>
                    <a:pt x="144756" y="0"/>
                    <a:pt x="179322" y="49747"/>
                    <a:pt x="179322" y="109232"/>
                  </a:cubicBezTo>
                  <a:lnTo>
                    <a:pt x="179322" y="109850"/>
                  </a:lnTo>
                  <a:cubicBezTo>
                    <a:pt x="179322" y="169305"/>
                    <a:pt x="144138" y="219670"/>
                    <a:pt x="89507" y="219670"/>
                  </a:cubicBezTo>
                  <a:cubicBezTo>
                    <a:pt x="34875" y="219670"/>
                    <a:pt x="0" y="169892"/>
                    <a:pt x="0" y="110438"/>
                  </a:cubicBezTo>
                </a:path>
              </a:pathLst>
            </a:custGeom>
            <a:solidFill>
              <a:srgbClr val="64BE1E"/>
            </a:solidFill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E6C9DB02-9BCC-4512-ADB7-6D773EF35E16}"/>
                </a:ext>
              </a:extLst>
            </p:cNvPr>
            <p:cNvSpPr/>
            <p:nvPr/>
          </p:nvSpPr>
          <p:spPr bwMode="black">
            <a:xfrm>
              <a:off x="11162294" y="2199476"/>
              <a:ext cx="150785" cy="215439"/>
            </a:xfrm>
            <a:custGeom>
              <a:avLst/>
              <a:gdLst>
                <a:gd name="connsiteX0" fmla="*/ 5782 w 150785"/>
                <a:gd name="connsiteY0" fmla="*/ 192988 h 215439"/>
                <a:gd name="connsiteX1" fmla="*/ 78345 w 150785"/>
                <a:gd name="connsiteY1" fmla="*/ 128958 h 215439"/>
                <a:gd name="connsiteX2" fmla="*/ 122650 w 150785"/>
                <a:gd name="connsiteY2" fmla="*/ 62206 h 215439"/>
                <a:gd name="connsiteX3" fmla="*/ 79860 w 150785"/>
                <a:gd name="connsiteY3" fmla="*/ 21550 h 215439"/>
                <a:gd name="connsiteX4" fmla="*/ 27084 w 150785"/>
                <a:gd name="connsiteY4" fmla="*/ 52467 h 215439"/>
                <a:gd name="connsiteX5" fmla="*/ 18272 w 150785"/>
                <a:gd name="connsiteY5" fmla="*/ 56734 h 215439"/>
                <a:gd name="connsiteX6" fmla="*/ 7358 w 150785"/>
                <a:gd name="connsiteY6" fmla="*/ 45882 h 215439"/>
                <a:gd name="connsiteX7" fmla="*/ 7358 w 150785"/>
                <a:gd name="connsiteY7" fmla="*/ 45789 h 215439"/>
                <a:gd name="connsiteX8" fmla="*/ 9770 w 150785"/>
                <a:gd name="connsiteY8" fmla="*/ 39111 h 215439"/>
                <a:gd name="connsiteX9" fmla="*/ 81684 w 150785"/>
                <a:gd name="connsiteY9" fmla="*/ 0 h 215439"/>
                <a:gd name="connsiteX10" fmla="*/ 147539 w 150785"/>
                <a:gd name="connsiteY10" fmla="*/ 60073 h 215439"/>
                <a:gd name="connsiteX11" fmla="*/ 147539 w 150785"/>
                <a:gd name="connsiteY11" fmla="*/ 60660 h 215439"/>
                <a:gd name="connsiteX12" fmla="*/ 93835 w 150785"/>
                <a:gd name="connsiteY12" fmla="*/ 143180 h 215439"/>
                <a:gd name="connsiteX13" fmla="*/ 37101 w 150785"/>
                <a:gd name="connsiteY13" fmla="*/ 193575 h 215439"/>
                <a:gd name="connsiteX14" fmla="*/ 139871 w 150785"/>
                <a:gd name="connsiteY14" fmla="*/ 193575 h 215439"/>
                <a:gd name="connsiteX15" fmla="*/ 150785 w 150785"/>
                <a:gd name="connsiteY15" fmla="*/ 204489 h 215439"/>
                <a:gd name="connsiteX16" fmla="*/ 139871 w 150785"/>
                <a:gd name="connsiteY16" fmla="*/ 215403 h 215439"/>
                <a:gd name="connsiteX17" fmla="*/ 12151 w 150785"/>
                <a:gd name="connsiteY17" fmla="*/ 215403 h 215439"/>
                <a:gd name="connsiteX18" fmla="*/ 36 w 150785"/>
                <a:gd name="connsiteY18" fmla="*/ 205082 h 215439"/>
                <a:gd name="connsiteX19" fmla="*/ 0 w 150785"/>
                <a:gd name="connsiteY19" fmla="*/ 204180 h 215439"/>
                <a:gd name="connsiteX20" fmla="*/ 5782 w 150785"/>
                <a:gd name="connsiteY20" fmla="*/ 192957 h 21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785" h="215439">
                  <a:moveTo>
                    <a:pt x="5782" y="192988"/>
                  </a:moveTo>
                  <a:lnTo>
                    <a:pt x="78345" y="128958"/>
                  </a:lnTo>
                  <a:cubicBezTo>
                    <a:pt x="111118" y="99833"/>
                    <a:pt x="122650" y="83447"/>
                    <a:pt x="122650" y="62206"/>
                  </a:cubicBezTo>
                  <a:cubicBezTo>
                    <a:pt x="122650" y="37472"/>
                    <a:pt x="102925" y="21550"/>
                    <a:pt x="79860" y="21550"/>
                  </a:cubicBezTo>
                  <a:cubicBezTo>
                    <a:pt x="57414" y="21550"/>
                    <a:pt x="42234" y="32494"/>
                    <a:pt x="27084" y="52467"/>
                  </a:cubicBezTo>
                  <a:cubicBezTo>
                    <a:pt x="25001" y="55221"/>
                    <a:pt x="21724" y="56808"/>
                    <a:pt x="18272" y="56734"/>
                  </a:cubicBezTo>
                  <a:cubicBezTo>
                    <a:pt x="12262" y="56751"/>
                    <a:pt x="7375" y="51893"/>
                    <a:pt x="7358" y="45882"/>
                  </a:cubicBezTo>
                  <a:cubicBezTo>
                    <a:pt x="7358" y="45851"/>
                    <a:pt x="7358" y="45820"/>
                    <a:pt x="7358" y="45789"/>
                  </a:cubicBezTo>
                  <a:cubicBezTo>
                    <a:pt x="7374" y="43352"/>
                    <a:pt x="8225" y="40995"/>
                    <a:pt x="9770" y="39111"/>
                  </a:cubicBezTo>
                  <a:cubicBezTo>
                    <a:pt x="27393" y="14562"/>
                    <a:pt x="46871" y="0"/>
                    <a:pt x="81684" y="0"/>
                  </a:cubicBezTo>
                  <a:cubicBezTo>
                    <a:pt x="119930" y="0"/>
                    <a:pt x="147539" y="25476"/>
                    <a:pt x="147539" y="60073"/>
                  </a:cubicBezTo>
                  <a:lnTo>
                    <a:pt x="147539" y="60660"/>
                  </a:lnTo>
                  <a:cubicBezTo>
                    <a:pt x="147539" y="91578"/>
                    <a:pt x="131153" y="110716"/>
                    <a:pt x="93835" y="143180"/>
                  </a:cubicBezTo>
                  <a:lnTo>
                    <a:pt x="37101" y="193575"/>
                  </a:lnTo>
                  <a:lnTo>
                    <a:pt x="139871" y="193575"/>
                  </a:lnTo>
                  <a:cubicBezTo>
                    <a:pt x="145899" y="193575"/>
                    <a:pt x="150785" y="198462"/>
                    <a:pt x="150785" y="204489"/>
                  </a:cubicBezTo>
                  <a:cubicBezTo>
                    <a:pt x="150785" y="210517"/>
                    <a:pt x="145899" y="215403"/>
                    <a:pt x="139871" y="215403"/>
                  </a:cubicBezTo>
                  <a:lnTo>
                    <a:pt x="12151" y="215403"/>
                  </a:lnTo>
                  <a:cubicBezTo>
                    <a:pt x="5955" y="215898"/>
                    <a:pt x="531" y="211277"/>
                    <a:pt x="36" y="205082"/>
                  </a:cubicBezTo>
                  <a:cubicBezTo>
                    <a:pt x="12" y="204782"/>
                    <a:pt x="0" y="204481"/>
                    <a:pt x="0" y="204180"/>
                  </a:cubicBezTo>
                  <a:cubicBezTo>
                    <a:pt x="1" y="199725"/>
                    <a:pt x="2154" y="195544"/>
                    <a:pt x="5782" y="192957"/>
                  </a:cubicBezTo>
                </a:path>
              </a:pathLst>
            </a:custGeom>
            <a:solidFill>
              <a:srgbClr val="64BE1E"/>
            </a:solidFill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A6B9FF0A-5D70-4FC2-A28E-F7CE666943DA}"/>
                </a:ext>
              </a:extLst>
            </p:cNvPr>
            <p:cNvSpPr/>
            <p:nvPr/>
          </p:nvSpPr>
          <p:spPr bwMode="black">
            <a:xfrm>
              <a:off x="11330393" y="2202678"/>
              <a:ext cx="148961" cy="216066"/>
            </a:xfrm>
            <a:custGeom>
              <a:avLst/>
              <a:gdLst>
                <a:gd name="connsiteX0" fmla="*/ 3957 w 148961"/>
                <a:gd name="connsiteY0" fmla="*/ 183726 h 216066"/>
                <a:gd name="connsiteX1" fmla="*/ 0 w 148961"/>
                <a:gd name="connsiteY1" fmla="*/ 175224 h 216066"/>
                <a:gd name="connsiteX2" fmla="*/ 11841 w 148961"/>
                <a:gd name="connsiteY2" fmla="*/ 163382 h 216066"/>
                <a:gd name="connsiteX3" fmla="*/ 20622 w 148961"/>
                <a:gd name="connsiteY3" fmla="*/ 167062 h 216066"/>
                <a:gd name="connsiteX4" fmla="*/ 78283 w 148961"/>
                <a:gd name="connsiteY4" fmla="*/ 194053 h 216066"/>
                <a:gd name="connsiteX5" fmla="*/ 124660 w 148961"/>
                <a:gd name="connsiteY5" fmla="*/ 152809 h 216066"/>
                <a:gd name="connsiteX6" fmla="*/ 124660 w 148961"/>
                <a:gd name="connsiteY6" fmla="*/ 152190 h 216066"/>
                <a:gd name="connsiteX7" fmla="*/ 65205 w 148961"/>
                <a:gd name="connsiteY7" fmla="*/ 111224 h 216066"/>
                <a:gd name="connsiteX8" fmla="*/ 57631 w 148961"/>
                <a:gd name="connsiteY8" fmla="*/ 111224 h 216066"/>
                <a:gd name="connsiteX9" fmla="*/ 46995 w 148961"/>
                <a:gd name="connsiteY9" fmla="*/ 100929 h 216066"/>
                <a:gd name="connsiteX10" fmla="*/ 51849 w 148961"/>
                <a:gd name="connsiteY10" fmla="*/ 91654 h 216066"/>
                <a:gd name="connsiteX11" fmla="*/ 113684 w 148961"/>
                <a:gd name="connsiteY11" fmla="*/ 21563 h 216066"/>
                <a:gd name="connsiteX12" fmla="*/ 19725 w 148961"/>
                <a:gd name="connsiteY12" fmla="*/ 21563 h 216066"/>
                <a:gd name="connsiteX13" fmla="*/ 8504 w 148961"/>
                <a:gd name="connsiteY13" fmla="*/ 11029 h 216066"/>
                <a:gd name="connsiteX14" fmla="*/ 8502 w 148961"/>
                <a:gd name="connsiteY14" fmla="*/ 10958 h 216066"/>
                <a:gd name="connsiteX15" fmla="*/ 19725 w 148961"/>
                <a:gd name="connsiteY15" fmla="*/ 45 h 216066"/>
                <a:gd name="connsiteX16" fmla="*/ 135636 w 148961"/>
                <a:gd name="connsiteY16" fmla="*/ 45 h 216066"/>
                <a:gd name="connsiteX17" fmla="*/ 147095 w 148961"/>
                <a:gd name="connsiteY17" fmla="*/ 9583 h 216066"/>
                <a:gd name="connsiteX18" fmla="*/ 147137 w 148961"/>
                <a:gd name="connsiteY18" fmla="*/ 10340 h 216066"/>
                <a:gd name="connsiteX19" fmla="*/ 141386 w 148961"/>
                <a:gd name="connsiteY19" fmla="*/ 22182 h 216066"/>
                <a:gd name="connsiteX20" fmla="*/ 78902 w 148961"/>
                <a:gd name="connsiteY20" fmla="*/ 91654 h 216066"/>
                <a:gd name="connsiteX21" fmla="*/ 148961 w 148961"/>
                <a:gd name="connsiteY21" fmla="*/ 151448 h 216066"/>
                <a:gd name="connsiteX22" fmla="*/ 148961 w 148961"/>
                <a:gd name="connsiteY22" fmla="*/ 152036 h 216066"/>
                <a:gd name="connsiteX23" fmla="*/ 77851 w 148961"/>
                <a:gd name="connsiteY23" fmla="*/ 216066 h 216066"/>
                <a:gd name="connsiteX24" fmla="*/ 3834 w 148961"/>
                <a:gd name="connsiteY24" fmla="*/ 183912 h 21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8961" h="216066">
                  <a:moveTo>
                    <a:pt x="3957" y="183726"/>
                  </a:moveTo>
                  <a:cubicBezTo>
                    <a:pt x="1642" y="181472"/>
                    <a:pt x="234" y="178447"/>
                    <a:pt x="0" y="175224"/>
                  </a:cubicBezTo>
                  <a:cubicBezTo>
                    <a:pt x="115" y="168733"/>
                    <a:pt x="5350" y="163498"/>
                    <a:pt x="11841" y="163382"/>
                  </a:cubicBezTo>
                  <a:cubicBezTo>
                    <a:pt x="15142" y="163388"/>
                    <a:pt x="18303" y="164713"/>
                    <a:pt x="20622" y="167062"/>
                  </a:cubicBezTo>
                  <a:cubicBezTo>
                    <a:pt x="36081" y="184654"/>
                    <a:pt x="54322" y="194053"/>
                    <a:pt x="78283" y="194053"/>
                  </a:cubicBezTo>
                  <a:cubicBezTo>
                    <a:pt x="104069" y="194053"/>
                    <a:pt x="124660" y="177666"/>
                    <a:pt x="124660" y="152809"/>
                  </a:cubicBezTo>
                  <a:lnTo>
                    <a:pt x="124660" y="152190"/>
                  </a:lnTo>
                  <a:cubicBezTo>
                    <a:pt x="124660" y="125787"/>
                    <a:pt x="100080" y="111224"/>
                    <a:pt x="65205" y="111224"/>
                  </a:cubicBezTo>
                  <a:lnTo>
                    <a:pt x="57631" y="111224"/>
                  </a:lnTo>
                  <a:cubicBezTo>
                    <a:pt x="51854" y="111310"/>
                    <a:pt x="47096" y="106705"/>
                    <a:pt x="46995" y="100929"/>
                  </a:cubicBezTo>
                  <a:cubicBezTo>
                    <a:pt x="47304" y="97311"/>
                    <a:pt x="49053" y="93970"/>
                    <a:pt x="51849" y="91654"/>
                  </a:cubicBezTo>
                  <a:lnTo>
                    <a:pt x="113684" y="21563"/>
                  </a:lnTo>
                  <a:lnTo>
                    <a:pt x="19725" y="21563"/>
                  </a:lnTo>
                  <a:cubicBezTo>
                    <a:pt x="13718" y="21753"/>
                    <a:pt x="8694" y="17037"/>
                    <a:pt x="8504" y="11029"/>
                  </a:cubicBezTo>
                  <a:cubicBezTo>
                    <a:pt x="8504" y="11006"/>
                    <a:pt x="8503" y="10982"/>
                    <a:pt x="8502" y="10958"/>
                  </a:cubicBezTo>
                  <a:cubicBezTo>
                    <a:pt x="8621" y="4860"/>
                    <a:pt x="13626" y="-7"/>
                    <a:pt x="19725" y="45"/>
                  </a:cubicBezTo>
                  <a:lnTo>
                    <a:pt x="135636" y="45"/>
                  </a:lnTo>
                  <a:cubicBezTo>
                    <a:pt x="141434" y="-486"/>
                    <a:pt x="146565" y="3785"/>
                    <a:pt x="147095" y="9583"/>
                  </a:cubicBezTo>
                  <a:cubicBezTo>
                    <a:pt x="147118" y="9835"/>
                    <a:pt x="147132" y="10087"/>
                    <a:pt x="147137" y="10340"/>
                  </a:cubicBezTo>
                  <a:cubicBezTo>
                    <a:pt x="146888" y="14899"/>
                    <a:pt x="144815" y="19167"/>
                    <a:pt x="141386" y="22182"/>
                  </a:cubicBezTo>
                  <a:lnTo>
                    <a:pt x="78902" y="91654"/>
                  </a:lnTo>
                  <a:cubicBezTo>
                    <a:pt x="116003" y="94745"/>
                    <a:pt x="148961" y="112585"/>
                    <a:pt x="148961" y="151448"/>
                  </a:cubicBezTo>
                  <a:lnTo>
                    <a:pt x="148961" y="152036"/>
                  </a:lnTo>
                  <a:cubicBezTo>
                    <a:pt x="148961" y="189972"/>
                    <a:pt x="117425" y="216066"/>
                    <a:pt x="77851" y="216066"/>
                  </a:cubicBezTo>
                  <a:cubicBezTo>
                    <a:pt x="45387" y="216066"/>
                    <a:pt x="20808" y="203019"/>
                    <a:pt x="3834" y="183912"/>
                  </a:cubicBezTo>
                </a:path>
              </a:pathLst>
            </a:custGeom>
            <a:solidFill>
              <a:srgbClr val="64BE1E"/>
            </a:solidFill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ED3784E7-B796-44D3-90FC-33AB3C487DE7}"/>
                </a:ext>
              </a:extLst>
            </p:cNvPr>
            <p:cNvSpPr/>
            <p:nvPr/>
          </p:nvSpPr>
          <p:spPr bwMode="black">
            <a:xfrm>
              <a:off x="10085680" y="2306022"/>
              <a:ext cx="140589" cy="140589"/>
            </a:xfrm>
            <a:custGeom>
              <a:avLst/>
              <a:gdLst>
                <a:gd name="connsiteX0" fmla="*/ 48293 w 140589"/>
                <a:gd name="connsiteY0" fmla="*/ 3552 h 140589"/>
                <a:gd name="connsiteX1" fmla="*/ 3552 w 140589"/>
                <a:gd name="connsiteY1" fmla="*/ 92297 h 140589"/>
                <a:gd name="connsiteX2" fmla="*/ 92297 w 140589"/>
                <a:gd name="connsiteY2" fmla="*/ 137038 h 140589"/>
                <a:gd name="connsiteX3" fmla="*/ 137038 w 140589"/>
                <a:gd name="connsiteY3" fmla="*/ 48293 h 140589"/>
                <a:gd name="connsiteX4" fmla="*/ 137026 w 140589"/>
                <a:gd name="connsiteY4" fmla="*/ 48259 h 140589"/>
                <a:gd name="connsiteX5" fmla="*/ 48293 w 140589"/>
                <a:gd name="connsiteY5" fmla="*/ 3552 h 14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589" h="140589">
                  <a:moveTo>
                    <a:pt x="48293" y="3552"/>
                  </a:moveTo>
                  <a:cubicBezTo>
                    <a:pt x="11432" y="15703"/>
                    <a:pt x="-8599" y="55436"/>
                    <a:pt x="3552" y="92297"/>
                  </a:cubicBezTo>
                  <a:cubicBezTo>
                    <a:pt x="15703" y="129158"/>
                    <a:pt x="55436" y="149189"/>
                    <a:pt x="92297" y="137038"/>
                  </a:cubicBezTo>
                  <a:cubicBezTo>
                    <a:pt x="129158" y="124886"/>
                    <a:pt x="149189" y="85154"/>
                    <a:pt x="137038" y="48293"/>
                  </a:cubicBezTo>
                  <a:cubicBezTo>
                    <a:pt x="137034" y="48282"/>
                    <a:pt x="137030" y="48270"/>
                    <a:pt x="137026" y="48259"/>
                  </a:cubicBezTo>
                  <a:cubicBezTo>
                    <a:pt x="124861" y="11417"/>
                    <a:pt x="85141" y="-8595"/>
                    <a:pt x="48293" y="3552"/>
                  </a:cubicBezTo>
                </a:path>
              </a:pathLst>
            </a:custGeom>
            <a:solidFill>
              <a:srgbClr val="64BE1E"/>
            </a:solidFill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1B82730C-BB4A-4ADD-9AED-04869830C691}"/>
                </a:ext>
              </a:extLst>
            </p:cNvPr>
            <p:cNvSpPr/>
            <p:nvPr/>
          </p:nvSpPr>
          <p:spPr bwMode="black">
            <a:xfrm>
              <a:off x="10103578" y="2164145"/>
              <a:ext cx="88448" cy="88456"/>
            </a:xfrm>
            <a:custGeom>
              <a:avLst/>
              <a:gdLst>
                <a:gd name="connsiteX0" fmla="*/ 30364 w 88448"/>
                <a:gd name="connsiteY0" fmla="*/ 2249 h 88456"/>
                <a:gd name="connsiteX1" fmla="*/ 2241 w 88448"/>
                <a:gd name="connsiteY1" fmla="*/ 58092 h 88456"/>
                <a:gd name="connsiteX2" fmla="*/ 58084 w 88448"/>
                <a:gd name="connsiteY2" fmla="*/ 86216 h 88456"/>
                <a:gd name="connsiteX3" fmla="*/ 86208 w 88448"/>
                <a:gd name="connsiteY3" fmla="*/ 30372 h 88456"/>
                <a:gd name="connsiteX4" fmla="*/ 86201 w 88448"/>
                <a:gd name="connsiteY4" fmla="*/ 30353 h 88456"/>
                <a:gd name="connsiteX5" fmla="*/ 30403 w 88448"/>
                <a:gd name="connsiteY5" fmla="*/ 2236 h 88456"/>
                <a:gd name="connsiteX6" fmla="*/ 30364 w 88448"/>
                <a:gd name="connsiteY6" fmla="*/ 2249 h 8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48" h="88456">
                  <a:moveTo>
                    <a:pt x="30364" y="2249"/>
                  </a:moveTo>
                  <a:cubicBezTo>
                    <a:pt x="7177" y="9903"/>
                    <a:pt x="-5414" y="34906"/>
                    <a:pt x="2241" y="58092"/>
                  </a:cubicBezTo>
                  <a:cubicBezTo>
                    <a:pt x="9895" y="81279"/>
                    <a:pt x="34897" y="93871"/>
                    <a:pt x="58084" y="86216"/>
                  </a:cubicBezTo>
                  <a:cubicBezTo>
                    <a:pt x="81271" y="78561"/>
                    <a:pt x="93862" y="53559"/>
                    <a:pt x="86208" y="30372"/>
                  </a:cubicBezTo>
                  <a:cubicBezTo>
                    <a:pt x="86206" y="30366"/>
                    <a:pt x="86203" y="30359"/>
                    <a:pt x="86201" y="30353"/>
                  </a:cubicBezTo>
                  <a:cubicBezTo>
                    <a:pt x="78558" y="7180"/>
                    <a:pt x="53576" y="-5408"/>
                    <a:pt x="30403" y="2236"/>
                  </a:cubicBezTo>
                  <a:cubicBezTo>
                    <a:pt x="30390" y="2240"/>
                    <a:pt x="30377" y="2244"/>
                    <a:pt x="30364" y="2249"/>
                  </a:cubicBezTo>
                </a:path>
              </a:pathLst>
            </a:custGeom>
            <a:solidFill>
              <a:srgbClr val="64BE1E"/>
            </a:solidFill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58F384B0-93D5-4021-B5DB-466D71CF23E0}"/>
                </a:ext>
              </a:extLst>
            </p:cNvPr>
            <p:cNvSpPr/>
            <p:nvPr/>
          </p:nvSpPr>
          <p:spPr bwMode="black">
            <a:xfrm>
              <a:off x="10198565" y="2072102"/>
              <a:ext cx="105960" cy="105952"/>
            </a:xfrm>
            <a:custGeom>
              <a:avLst/>
              <a:gdLst>
                <a:gd name="connsiteX0" fmla="*/ 2685 w 105960"/>
                <a:gd name="connsiteY0" fmla="*/ 69558 h 105952"/>
                <a:gd name="connsiteX1" fmla="*/ 69566 w 105960"/>
                <a:gd name="connsiteY1" fmla="*/ 103276 h 105952"/>
                <a:gd name="connsiteX2" fmla="*/ 103284 w 105960"/>
                <a:gd name="connsiteY2" fmla="*/ 36395 h 105952"/>
                <a:gd name="connsiteX3" fmla="*/ 36403 w 105960"/>
                <a:gd name="connsiteY3" fmla="*/ 2677 h 105952"/>
                <a:gd name="connsiteX4" fmla="*/ 36385 w 105960"/>
                <a:gd name="connsiteY4" fmla="*/ 2683 h 105952"/>
                <a:gd name="connsiteX5" fmla="*/ 2672 w 105960"/>
                <a:gd name="connsiteY5" fmla="*/ 69517 h 105952"/>
                <a:gd name="connsiteX6" fmla="*/ 2685 w 105960"/>
                <a:gd name="connsiteY6" fmla="*/ 69558 h 10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960" h="105952">
                  <a:moveTo>
                    <a:pt x="2685" y="69558"/>
                  </a:moveTo>
                  <a:cubicBezTo>
                    <a:pt x="11843" y="97337"/>
                    <a:pt x="41786" y="112433"/>
                    <a:pt x="69566" y="103276"/>
                  </a:cubicBezTo>
                  <a:cubicBezTo>
                    <a:pt x="97345" y="94118"/>
                    <a:pt x="112441" y="64174"/>
                    <a:pt x="103284" y="36395"/>
                  </a:cubicBezTo>
                  <a:cubicBezTo>
                    <a:pt x="94126" y="8615"/>
                    <a:pt x="64183" y="-6481"/>
                    <a:pt x="36403" y="2677"/>
                  </a:cubicBezTo>
                  <a:cubicBezTo>
                    <a:pt x="36397" y="2679"/>
                    <a:pt x="36391" y="2681"/>
                    <a:pt x="36385" y="2683"/>
                  </a:cubicBezTo>
                  <a:cubicBezTo>
                    <a:pt x="8620" y="11829"/>
                    <a:pt x="-6474" y="41751"/>
                    <a:pt x="2672" y="69517"/>
                  </a:cubicBezTo>
                  <a:cubicBezTo>
                    <a:pt x="2676" y="69530"/>
                    <a:pt x="2681" y="69544"/>
                    <a:pt x="2685" y="69558"/>
                  </a:cubicBezTo>
                </a:path>
              </a:pathLst>
            </a:custGeom>
            <a:solidFill>
              <a:srgbClr val="64BE1E"/>
            </a:solidFill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F131E8EA-E2BE-49B4-94AD-DED907B106B6}"/>
                </a:ext>
              </a:extLst>
            </p:cNvPr>
            <p:cNvSpPr/>
            <p:nvPr/>
          </p:nvSpPr>
          <p:spPr bwMode="black">
            <a:xfrm>
              <a:off x="10353668" y="2065830"/>
              <a:ext cx="128404" cy="128404"/>
            </a:xfrm>
            <a:custGeom>
              <a:avLst/>
              <a:gdLst>
                <a:gd name="connsiteX0" fmla="*/ 125191 w 128404"/>
                <a:gd name="connsiteY0" fmla="*/ 44201 h 128404"/>
                <a:gd name="connsiteX1" fmla="*/ 44201 w 128404"/>
                <a:gd name="connsiteY1" fmla="*/ 3213 h 128404"/>
                <a:gd name="connsiteX2" fmla="*/ 3213 w 128404"/>
                <a:gd name="connsiteY2" fmla="*/ 84204 h 128404"/>
                <a:gd name="connsiteX3" fmla="*/ 84204 w 128404"/>
                <a:gd name="connsiteY3" fmla="*/ 125191 h 128404"/>
                <a:gd name="connsiteX4" fmla="*/ 84349 w 128404"/>
                <a:gd name="connsiteY4" fmla="*/ 125144 h 128404"/>
                <a:gd name="connsiteX5" fmla="*/ 125191 w 128404"/>
                <a:gd name="connsiteY5" fmla="*/ 44201 h 12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404" h="128404">
                  <a:moveTo>
                    <a:pt x="125191" y="44201"/>
                  </a:moveTo>
                  <a:cubicBezTo>
                    <a:pt x="114145" y="10518"/>
                    <a:pt x="77884" y="-7833"/>
                    <a:pt x="44201" y="3213"/>
                  </a:cubicBezTo>
                  <a:cubicBezTo>
                    <a:pt x="10518" y="14260"/>
                    <a:pt x="-7833" y="50520"/>
                    <a:pt x="3213" y="84204"/>
                  </a:cubicBezTo>
                  <a:cubicBezTo>
                    <a:pt x="14260" y="117887"/>
                    <a:pt x="50520" y="136238"/>
                    <a:pt x="84204" y="125191"/>
                  </a:cubicBezTo>
                  <a:cubicBezTo>
                    <a:pt x="84252" y="125176"/>
                    <a:pt x="84301" y="125160"/>
                    <a:pt x="84349" y="125144"/>
                  </a:cubicBezTo>
                  <a:cubicBezTo>
                    <a:pt x="117949" y="114036"/>
                    <a:pt x="136219" y="77828"/>
                    <a:pt x="125191" y="44201"/>
                  </a:cubicBezTo>
                </a:path>
              </a:pathLst>
            </a:custGeom>
            <a:solidFill>
              <a:srgbClr val="64BE1E"/>
            </a:solidFill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1D7B7A21-FBF9-4D8E-8CE0-A902E4CBD5DD}"/>
                </a:ext>
              </a:extLst>
            </p:cNvPr>
            <p:cNvSpPr/>
            <p:nvPr/>
          </p:nvSpPr>
          <p:spPr bwMode="black">
            <a:xfrm>
              <a:off x="10467958" y="2206528"/>
              <a:ext cx="106632" cy="106624"/>
            </a:xfrm>
            <a:custGeom>
              <a:avLst/>
              <a:gdLst>
                <a:gd name="connsiteX0" fmla="*/ 36625 w 106632"/>
                <a:gd name="connsiteY0" fmla="*/ 2687 h 106624"/>
                <a:gd name="connsiteX1" fmla="*/ 2695 w 106632"/>
                <a:gd name="connsiteY1" fmla="*/ 70000 h 106624"/>
                <a:gd name="connsiteX2" fmla="*/ 70008 w 106632"/>
                <a:gd name="connsiteY2" fmla="*/ 103930 h 106624"/>
                <a:gd name="connsiteX3" fmla="*/ 103964 w 106632"/>
                <a:gd name="connsiteY3" fmla="*/ 36697 h 106624"/>
                <a:gd name="connsiteX4" fmla="*/ 36646 w 106632"/>
                <a:gd name="connsiteY4" fmla="*/ 2680 h 106624"/>
                <a:gd name="connsiteX5" fmla="*/ 36625 w 106632"/>
                <a:gd name="connsiteY5" fmla="*/ 2687 h 10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32" h="106624">
                  <a:moveTo>
                    <a:pt x="36625" y="2687"/>
                  </a:moveTo>
                  <a:cubicBezTo>
                    <a:pt x="8668" y="11905"/>
                    <a:pt x="-6523" y="42042"/>
                    <a:pt x="2695" y="70000"/>
                  </a:cubicBezTo>
                  <a:cubicBezTo>
                    <a:pt x="11914" y="97957"/>
                    <a:pt x="42050" y="113148"/>
                    <a:pt x="70008" y="103930"/>
                  </a:cubicBezTo>
                  <a:cubicBezTo>
                    <a:pt x="97934" y="94721"/>
                    <a:pt x="113128" y="64637"/>
                    <a:pt x="103964" y="36697"/>
                  </a:cubicBezTo>
                  <a:cubicBezTo>
                    <a:pt x="94768" y="8714"/>
                    <a:pt x="64629" y="-6516"/>
                    <a:pt x="36646" y="2680"/>
                  </a:cubicBezTo>
                  <a:cubicBezTo>
                    <a:pt x="36639" y="2683"/>
                    <a:pt x="36632" y="2685"/>
                    <a:pt x="36625" y="2687"/>
                  </a:cubicBezTo>
                </a:path>
              </a:pathLst>
            </a:custGeom>
            <a:solidFill>
              <a:srgbClr val="64BE1E"/>
            </a:solidFill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6AC3AFB0-2BDD-458B-B142-66DCE8796821}"/>
                </a:ext>
              </a:extLst>
            </p:cNvPr>
            <p:cNvSpPr/>
            <p:nvPr/>
          </p:nvSpPr>
          <p:spPr bwMode="black">
            <a:xfrm>
              <a:off x="10253165" y="2224956"/>
              <a:ext cx="176649" cy="176657"/>
            </a:xfrm>
            <a:custGeom>
              <a:avLst/>
              <a:gdLst>
                <a:gd name="connsiteX0" fmla="*/ 60656 w 176649"/>
                <a:gd name="connsiteY0" fmla="*/ 4479 h 176657"/>
                <a:gd name="connsiteX1" fmla="*/ 4471 w 176649"/>
                <a:gd name="connsiteY1" fmla="*/ 116001 h 176657"/>
                <a:gd name="connsiteX2" fmla="*/ 115993 w 176649"/>
                <a:gd name="connsiteY2" fmla="*/ 172187 h 176657"/>
                <a:gd name="connsiteX3" fmla="*/ 172179 w 176649"/>
                <a:gd name="connsiteY3" fmla="*/ 60664 h 176657"/>
                <a:gd name="connsiteX4" fmla="*/ 172176 w 176649"/>
                <a:gd name="connsiteY4" fmla="*/ 60656 h 176657"/>
                <a:gd name="connsiteX5" fmla="*/ 60707 w 176649"/>
                <a:gd name="connsiteY5" fmla="*/ 4462 h 176657"/>
                <a:gd name="connsiteX6" fmla="*/ 60656 w 176649"/>
                <a:gd name="connsiteY6" fmla="*/ 4479 h 17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49" h="176657">
                  <a:moveTo>
                    <a:pt x="60656" y="4479"/>
                  </a:moveTo>
                  <a:cubicBezTo>
                    <a:pt x="14345" y="19760"/>
                    <a:pt x="-10810" y="69690"/>
                    <a:pt x="4471" y="116001"/>
                  </a:cubicBezTo>
                  <a:cubicBezTo>
                    <a:pt x="19752" y="162313"/>
                    <a:pt x="69682" y="187468"/>
                    <a:pt x="115993" y="172187"/>
                  </a:cubicBezTo>
                  <a:cubicBezTo>
                    <a:pt x="162305" y="156906"/>
                    <a:pt x="187460" y="106975"/>
                    <a:pt x="172179" y="60664"/>
                  </a:cubicBezTo>
                  <a:cubicBezTo>
                    <a:pt x="172178" y="60662"/>
                    <a:pt x="172177" y="60659"/>
                    <a:pt x="172176" y="60656"/>
                  </a:cubicBezTo>
                  <a:cubicBezTo>
                    <a:pt x="156912" y="14357"/>
                    <a:pt x="107006" y="-10802"/>
                    <a:pt x="60707" y="4462"/>
                  </a:cubicBezTo>
                  <a:cubicBezTo>
                    <a:pt x="60690" y="4468"/>
                    <a:pt x="60673" y="4473"/>
                    <a:pt x="60656" y="4479"/>
                  </a:cubicBezTo>
                </a:path>
              </a:pathLst>
            </a:custGeom>
            <a:solidFill>
              <a:srgbClr val="64BE1E"/>
            </a:solidFill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0D944D60-F062-4F1C-B9C2-FA6FC5DF6171}"/>
                </a:ext>
              </a:extLst>
            </p:cNvPr>
            <p:cNvSpPr/>
            <p:nvPr/>
          </p:nvSpPr>
          <p:spPr bwMode="black">
            <a:xfrm>
              <a:off x="9979191" y="2382925"/>
              <a:ext cx="62532" cy="62540"/>
            </a:xfrm>
            <a:custGeom>
              <a:avLst/>
              <a:gdLst>
                <a:gd name="connsiteX0" fmla="*/ 21466 w 62532"/>
                <a:gd name="connsiteY0" fmla="*/ 1593 h 62540"/>
                <a:gd name="connsiteX1" fmla="*/ 1585 w 62532"/>
                <a:gd name="connsiteY1" fmla="*/ 41075 h 62540"/>
                <a:gd name="connsiteX2" fmla="*/ 41067 w 62532"/>
                <a:gd name="connsiteY2" fmla="*/ 60956 h 62540"/>
                <a:gd name="connsiteX3" fmla="*/ 60948 w 62532"/>
                <a:gd name="connsiteY3" fmla="*/ 21474 h 62540"/>
                <a:gd name="connsiteX4" fmla="*/ 60947 w 62532"/>
                <a:gd name="connsiteY4" fmla="*/ 21473 h 62540"/>
                <a:gd name="connsiteX5" fmla="*/ 21523 w 62532"/>
                <a:gd name="connsiteY5" fmla="*/ 1574 h 62540"/>
                <a:gd name="connsiteX6" fmla="*/ 21466 w 62532"/>
                <a:gd name="connsiteY6" fmla="*/ 1593 h 6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532" h="62540">
                  <a:moveTo>
                    <a:pt x="21466" y="1593"/>
                  </a:moveTo>
                  <a:cubicBezTo>
                    <a:pt x="5073" y="7006"/>
                    <a:pt x="-3828" y="24682"/>
                    <a:pt x="1585" y="41075"/>
                  </a:cubicBezTo>
                  <a:cubicBezTo>
                    <a:pt x="6997" y="57468"/>
                    <a:pt x="24674" y="66369"/>
                    <a:pt x="41067" y="60956"/>
                  </a:cubicBezTo>
                  <a:cubicBezTo>
                    <a:pt x="57459" y="55543"/>
                    <a:pt x="66360" y="37866"/>
                    <a:pt x="60948" y="21474"/>
                  </a:cubicBezTo>
                  <a:cubicBezTo>
                    <a:pt x="60948" y="21473"/>
                    <a:pt x="60948" y="21473"/>
                    <a:pt x="60947" y="21473"/>
                  </a:cubicBezTo>
                  <a:cubicBezTo>
                    <a:pt x="55556" y="5091"/>
                    <a:pt x="37905" y="-3818"/>
                    <a:pt x="21523" y="1574"/>
                  </a:cubicBezTo>
                  <a:cubicBezTo>
                    <a:pt x="21504" y="1580"/>
                    <a:pt x="21485" y="1586"/>
                    <a:pt x="21466" y="1593"/>
                  </a:cubicBezTo>
                </a:path>
              </a:pathLst>
            </a:custGeom>
            <a:solidFill>
              <a:srgbClr val="64BE1E"/>
            </a:solidFill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F851993D-EE7A-460C-B949-AFF7EAF088D6}"/>
                </a:ext>
              </a:extLst>
            </p:cNvPr>
            <p:cNvSpPr/>
            <p:nvPr/>
          </p:nvSpPr>
          <p:spPr bwMode="black">
            <a:xfrm>
              <a:off x="9994072" y="2157588"/>
              <a:ext cx="75521" cy="75513"/>
            </a:xfrm>
            <a:custGeom>
              <a:avLst/>
              <a:gdLst>
                <a:gd name="connsiteX0" fmla="*/ 25908 w 75521"/>
                <a:gd name="connsiteY0" fmla="*/ 1911 h 75513"/>
                <a:gd name="connsiteX1" fmla="*/ 1919 w 75521"/>
                <a:gd name="connsiteY1" fmla="*/ 49606 h 75513"/>
                <a:gd name="connsiteX2" fmla="*/ 49614 w 75521"/>
                <a:gd name="connsiteY2" fmla="*/ 73594 h 75513"/>
                <a:gd name="connsiteX3" fmla="*/ 73613 w 75521"/>
                <a:gd name="connsiteY3" fmla="*/ 25934 h 75513"/>
                <a:gd name="connsiteX4" fmla="*/ 25908 w 75521"/>
                <a:gd name="connsiteY4" fmla="*/ 1911 h 7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21" h="75513">
                  <a:moveTo>
                    <a:pt x="25908" y="1911"/>
                  </a:moveTo>
                  <a:cubicBezTo>
                    <a:pt x="6113" y="8458"/>
                    <a:pt x="-4627" y="29811"/>
                    <a:pt x="1919" y="49606"/>
                  </a:cubicBezTo>
                  <a:cubicBezTo>
                    <a:pt x="8466" y="69400"/>
                    <a:pt x="29819" y="80140"/>
                    <a:pt x="49614" y="73594"/>
                  </a:cubicBezTo>
                  <a:cubicBezTo>
                    <a:pt x="69395" y="67052"/>
                    <a:pt x="80136" y="45722"/>
                    <a:pt x="73613" y="25934"/>
                  </a:cubicBezTo>
                  <a:cubicBezTo>
                    <a:pt x="67068" y="6132"/>
                    <a:pt x="45714" y="-4621"/>
                    <a:pt x="25908" y="1911"/>
                  </a:cubicBezTo>
                </a:path>
              </a:pathLst>
            </a:custGeom>
            <a:solidFill>
              <a:srgbClr val="64BE1E"/>
            </a:solidFill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4" name="Vapaamuotoinen: Muoto 43">
              <a:extLst>
                <a:ext uri="{FF2B5EF4-FFF2-40B4-BE49-F238E27FC236}">
                  <a16:creationId xmlns:a16="http://schemas.microsoft.com/office/drawing/2014/main" id="{24D45C98-81C1-48CB-8E90-195FA7FD507D}"/>
                </a:ext>
              </a:extLst>
            </p:cNvPr>
            <p:cNvSpPr/>
            <p:nvPr/>
          </p:nvSpPr>
          <p:spPr bwMode="black">
            <a:xfrm>
              <a:off x="10054918" y="2059700"/>
              <a:ext cx="68841" cy="68895"/>
            </a:xfrm>
            <a:custGeom>
              <a:avLst/>
              <a:gdLst>
                <a:gd name="connsiteX0" fmla="*/ 45046 w 68841"/>
                <a:gd name="connsiteY0" fmla="*/ 67150 h 68895"/>
                <a:gd name="connsiteX1" fmla="*/ 67150 w 68841"/>
                <a:gd name="connsiteY1" fmla="*/ 23795 h 68895"/>
                <a:gd name="connsiteX2" fmla="*/ 23795 w 68841"/>
                <a:gd name="connsiteY2" fmla="*/ 1691 h 68895"/>
                <a:gd name="connsiteX3" fmla="*/ 1691 w 68841"/>
                <a:gd name="connsiteY3" fmla="*/ 45046 h 68895"/>
                <a:gd name="connsiteX4" fmla="*/ 1761 w 68841"/>
                <a:gd name="connsiteY4" fmla="*/ 45261 h 68895"/>
                <a:gd name="connsiteX5" fmla="*/ 45172 w 68841"/>
                <a:gd name="connsiteY5" fmla="*/ 67160 h 68895"/>
                <a:gd name="connsiteX6" fmla="*/ 45201 w 68841"/>
                <a:gd name="connsiteY6" fmla="*/ 67150 h 6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41" h="68895">
                  <a:moveTo>
                    <a:pt x="45046" y="67150"/>
                  </a:moveTo>
                  <a:cubicBezTo>
                    <a:pt x="63122" y="61282"/>
                    <a:pt x="73019" y="41871"/>
                    <a:pt x="67150" y="23795"/>
                  </a:cubicBezTo>
                  <a:cubicBezTo>
                    <a:pt x="61282" y="5719"/>
                    <a:pt x="41871" y="-4177"/>
                    <a:pt x="23795" y="1691"/>
                  </a:cubicBezTo>
                  <a:cubicBezTo>
                    <a:pt x="5719" y="7559"/>
                    <a:pt x="-4177" y="26970"/>
                    <a:pt x="1691" y="45046"/>
                  </a:cubicBezTo>
                  <a:cubicBezTo>
                    <a:pt x="1714" y="45118"/>
                    <a:pt x="1738" y="45189"/>
                    <a:pt x="1761" y="45261"/>
                  </a:cubicBezTo>
                  <a:cubicBezTo>
                    <a:pt x="7701" y="63296"/>
                    <a:pt x="27137" y="73100"/>
                    <a:pt x="45172" y="67160"/>
                  </a:cubicBezTo>
                  <a:cubicBezTo>
                    <a:pt x="45181" y="67157"/>
                    <a:pt x="45191" y="67154"/>
                    <a:pt x="45201" y="67150"/>
                  </a:cubicBezTo>
                </a:path>
              </a:pathLst>
            </a:custGeom>
            <a:solidFill>
              <a:srgbClr val="64BE1E"/>
            </a:solidFill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B4B2D292-EC81-41A6-9FBA-4E0D9C6EAD5B}"/>
                </a:ext>
              </a:extLst>
            </p:cNvPr>
            <p:cNvSpPr/>
            <p:nvPr/>
          </p:nvSpPr>
          <p:spPr bwMode="black">
            <a:xfrm>
              <a:off x="10127678" y="1952733"/>
              <a:ext cx="102055" cy="102063"/>
            </a:xfrm>
            <a:custGeom>
              <a:avLst/>
              <a:gdLst>
                <a:gd name="connsiteX0" fmla="*/ 66986 w 102055"/>
                <a:gd name="connsiteY0" fmla="*/ 99482 h 102063"/>
                <a:gd name="connsiteX1" fmla="*/ 99482 w 102055"/>
                <a:gd name="connsiteY1" fmla="*/ 35070 h 102063"/>
                <a:gd name="connsiteX2" fmla="*/ 35070 w 102055"/>
                <a:gd name="connsiteY2" fmla="*/ 2574 h 102063"/>
                <a:gd name="connsiteX3" fmla="*/ 2574 w 102055"/>
                <a:gd name="connsiteY3" fmla="*/ 66986 h 102063"/>
                <a:gd name="connsiteX4" fmla="*/ 2585 w 102055"/>
                <a:gd name="connsiteY4" fmla="*/ 67018 h 102063"/>
                <a:gd name="connsiteX5" fmla="*/ 66960 w 102055"/>
                <a:gd name="connsiteY5" fmla="*/ 99491 h 102063"/>
                <a:gd name="connsiteX6" fmla="*/ 66986 w 102055"/>
                <a:gd name="connsiteY6" fmla="*/ 99482 h 10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055" h="102063">
                  <a:moveTo>
                    <a:pt x="66986" y="99482"/>
                  </a:moveTo>
                  <a:cubicBezTo>
                    <a:pt x="93746" y="90668"/>
                    <a:pt x="108295" y="61830"/>
                    <a:pt x="99482" y="35070"/>
                  </a:cubicBezTo>
                  <a:cubicBezTo>
                    <a:pt x="90668" y="8309"/>
                    <a:pt x="61830" y="-6239"/>
                    <a:pt x="35070" y="2574"/>
                  </a:cubicBezTo>
                  <a:cubicBezTo>
                    <a:pt x="8309" y="11388"/>
                    <a:pt x="-6239" y="40226"/>
                    <a:pt x="2574" y="66986"/>
                  </a:cubicBezTo>
                  <a:cubicBezTo>
                    <a:pt x="2578" y="66997"/>
                    <a:pt x="2581" y="67008"/>
                    <a:pt x="2585" y="67018"/>
                  </a:cubicBezTo>
                  <a:cubicBezTo>
                    <a:pt x="11394" y="93762"/>
                    <a:pt x="40216" y="108300"/>
                    <a:pt x="66960" y="99491"/>
                  </a:cubicBezTo>
                  <a:cubicBezTo>
                    <a:pt x="66968" y="99488"/>
                    <a:pt x="66977" y="99485"/>
                    <a:pt x="66986" y="99482"/>
                  </a:cubicBezTo>
                </a:path>
              </a:pathLst>
            </a:custGeom>
            <a:solidFill>
              <a:srgbClr val="64BE1E"/>
            </a:solidFill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6" name="Vapaamuotoinen: Muoto 45">
              <a:extLst>
                <a:ext uri="{FF2B5EF4-FFF2-40B4-BE49-F238E27FC236}">
                  <a16:creationId xmlns:a16="http://schemas.microsoft.com/office/drawing/2014/main" id="{14903A7F-C332-4074-BA96-CF177F96CE6D}"/>
                </a:ext>
              </a:extLst>
            </p:cNvPr>
            <p:cNvSpPr/>
            <p:nvPr/>
          </p:nvSpPr>
          <p:spPr bwMode="black">
            <a:xfrm>
              <a:off x="10281285" y="1932464"/>
              <a:ext cx="70078" cy="70078"/>
            </a:xfrm>
            <a:custGeom>
              <a:avLst/>
              <a:gdLst>
                <a:gd name="connsiteX0" fmla="*/ 46016 w 70078"/>
                <a:gd name="connsiteY0" fmla="*/ 68305 h 70078"/>
                <a:gd name="connsiteX1" fmla="*/ 68305 w 70078"/>
                <a:gd name="connsiteY1" fmla="*/ 24062 h 70078"/>
                <a:gd name="connsiteX2" fmla="*/ 24062 w 70078"/>
                <a:gd name="connsiteY2" fmla="*/ 1774 h 70078"/>
                <a:gd name="connsiteX3" fmla="*/ 1773 w 70078"/>
                <a:gd name="connsiteY3" fmla="*/ 46013 h 70078"/>
                <a:gd name="connsiteX4" fmla="*/ 46013 w 70078"/>
                <a:gd name="connsiteY4" fmla="*/ 68306 h 70078"/>
                <a:gd name="connsiteX5" fmla="*/ 46016 w 70078"/>
                <a:gd name="connsiteY5" fmla="*/ 68305 h 7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78" h="70078">
                  <a:moveTo>
                    <a:pt x="46016" y="68305"/>
                  </a:moveTo>
                  <a:cubicBezTo>
                    <a:pt x="64388" y="62242"/>
                    <a:pt x="74367" y="42434"/>
                    <a:pt x="68305" y="24062"/>
                  </a:cubicBezTo>
                  <a:cubicBezTo>
                    <a:pt x="62242" y="5690"/>
                    <a:pt x="42434" y="-4289"/>
                    <a:pt x="24062" y="1774"/>
                  </a:cubicBezTo>
                  <a:cubicBezTo>
                    <a:pt x="5692" y="7836"/>
                    <a:pt x="-4288" y="27642"/>
                    <a:pt x="1773" y="46013"/>
                  </a:cubicBezTo>
                  <a:cubicBezTo>
                    <a:pt x="7833" y="64386"/>
                    <a:pt x="27640" y="74366"/>
                    <a:pt x="46013" y="68306"/>
                  </a:cubicBezTo>
                  <a:cubicBezTo>
                    <a:pt x="46014" y="68305"/>
                    <a:pt x="46015" y="68305"/>
                    <a:pt x="46016" y="68305"/>
                  </a:cubicBezTo>
                </a:path>
              </a:pathLst>
            </a:custGeom>
            <a:solidFill>
              <a:srgbClr val="64BE1E"/>
            </a:solidFill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7" name="Vapaamuotoinen: Muoto 46">
              <a:extLst>
                <a:ext uri="{FF2B5EF4-FFF2-40B4-BE49-F238E27FC236}">
                  <a16:creationId xmlns:a16="http://schemas.microsoft.com/office/drawing/2014/main" id="{F7C09959-3315-4707-8F02-5B157C3CD8FD}"/>
                </a:ext>
              </a:extLst>
            </p:cNvPr>
            <p:cNvSpPr/>
            <p:nvPr/>
          </p:nvSpPr>
          <p:spPr bwMode="black">
            <a:xfrm>
              <a:off x="10400374" y="1921497"/>
              <a:ext cx="114116" cy="114125"/>
            </a:xfrm>
            <a:custGeom>
              <a:avLst/>
              <a:gdLst>
                <a:gd name="connsiteX0" fmla="*/ 74899 w 114116"/>
                <a:gd name="connsiteY0" fmla="*/ 111240 h 114125"/>
                <a:gd name="connsiteX1" fmla="*/ 111240 w 114116"/>
                <a:gd name="connsiteY1" fmla="*/ 39218 h 114125"/>
                <a:gd name="connsiteX2" fmla="*/ 39218 w 114116"/>
                <a:gd name="connsiteY2" fmla="*/ 2877 h 114125"/>
                <a:gd name="connsiteX3" fmla="*/ 2877 w 114116"/>
                <a:gd name="connsiteY3" fmla="*/ 74899 h 114125"/>
                <a:gd name="connsiteX4" fmla="*/ 2892 w 114116"/>
                <a:gd name="connsiteY4" fmla="*/ 74943 h 114125"/>
                <a:gd name="connsiteX5" fmla="*/ 74884 w 114116"/>
                <a:gd name="connsiteY5" fmla="*/ 111245 h 114125"/>
                <a:gd name="connsiteX6" fmla="*/ 74899 w 114116"/>
                <a:gd name="connsiteY6" fmla="*/ 111240 h 11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116" h="114125">
                  <a:moveTo>
                    <a:pt x="74899" y="111240"/>
                  </a:moveTo>
                  <a:cubicBezTo>
                    <a:pt x="104822" y="101387"/>
                    <a:pt x="121093" y="69142"/>
                    <a:pt x="111240" y="39218"/>
                  </a:cubicBezTo>
                  <a:cubicBezTo>
                    <a:pt x="101387" y="9295"/>
                    <a:pt x="69142" y="-6976"/>
                    <a:pt x="39218" y="2877"/>
                  </a:cubicBezTo>
                  <a:cubicBezTo>
                    <a:pt x="9295" y="12730"/>
                    <a:pt x="-6976" y="44975"/>
                    <a:pt x="2877" y="74899"/>
                  </a:cubicBezTo>
                  <a:cubicBezTo>
                    <a:pt x="2882" y="74913"/>
                    <a:pt x="2887" y="74928"/>
                    <a:pt x="2892" y="74943"/>
                  </a:cubicBezTo>
                  <a:cubicBezTo>
                    <a:pt x="12747" y="104847"/>
                    <a:pt x="44979" y="121100"/>
                    <a:pt x="74884" y="111245"/>
                  </a:cubicBezTo>
                  <a:cubicBezTo>
                    <a:pt x="74889" y="111243"/>
                    <a:pt x="74894" y="111242"/>
                    <a:pt x="74899" y="111240"/>
                  </a:cubicBezTo>
                </a:path>
              </a:pathLst>
            </a:custGeom>
            <a:solidFill>
              <a:srgbClr val="64BE1E"/>
            </a:solidFill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8" name="Vapaamuotoinen: Muoto 47">
              <a:extLst>
                <a:ext uri="{FF2B5EF4-FFF2-40B4-BE49-F238E27FC236}">
                  <a16:creationId xmlns:a16="http://schemas.microsoft.com/office/drawing/2014/main" id="{401EFF8F-5AEC-4AC1-9F4E-2E048463BFC1}"/>
                </a:ext>
              </a:extLst>
            </p:cNvPr>
            <p:cNvSpPr/>
            <p:nvPr/>
          </p:nvSpPr>
          <p:spPr bwMode="black">
            <a:xfrm>
              <a:off x="10533276" y="2044728"/>
              <a:ext cx="81574" cy="81582"/>
            </a:xfrm>
            <a:custGeom>
              <a:avLst/>
              <a:gdLst>
                <a:gd name="connsiteX0" fmla="*/ 79519 w 81574"/>
                <a:gd name="connsiteY0" fmla="*/ 28016 h 81582"/>
                <a:gd name="connsiteX1" fmla="*/ 28016 w 81574"/>
                <a:gd name="connsiteY1" fmla="*/ 2064 h 81582"/>
                <a:gd name="connsiteX2" fmla="*/ 2064 w 81574"/>
                <a:gd name="connsiteY2" fmla="*/ 53567 h 81582"/>
                <a:gd name="connsiteX3" fmla="*/ 53548 w 81574"/>
                <a:gd name="connsiteY3" fmla="*/ 79525 h 81582"/>
                <a:gd name="connsiteX4" fmla="*/ 79519 w 81574"/>
                <a:gd name="connsiteY4" fmla="*/ 28016 h 8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4" h="81582">
                  <a:moveTo>
                    <a:pt x="79519" y="28016"/>
                  </a:moveTo>
                  <a:cubicBezTo>
                    <a:pt x="72464" y="6628"/>
                    <a:pt x="49405" y="-4992"/>
                    <a:pt x="28016" y="2064"/>
                  </a:cubicBezTo>
                  <a:cubicBezTo>
                    <a:pt x="6628" y="9119"/>
                    <a:pt x="-4992" y="32178"/>
                    <a:pt x="2064" y="53567"/>
                  </a:cubicBezTo>
                  <a:cubicBezTo>
                    <a:pt x="9117" y="74948"/>
                    <a:pt x="32163" y="86568"/>
                    <a:pt x="53548" y="79525"/>
                  </a:cubicBezTo>
                  <a:cubicBezTo>
                    <a:pt x="74935" y="72463"/>
                    <a:pt x="86559" y="49411"/>
                    <a:pt x="79519" y="28016"/>
                  </a:cubicBezTo>
                </a:path>
              </a:pathLst>
            </a:custGeom>
            <a:solidFill>
              <a:srgbClr val="64BE1E"/>
            </a:solidFill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9" name="Vapaamuotoinen: Muoto 48">
              <a:extLst>
                <a:ext uri="{FF2B5EF4-FFF2-40B4-BE49-F238E27FC236}">
                  <a16:creationId xmlns:a16="http://schemas.microsoft.com/office/drawing/2014/main" id="{ADF93438-5975-4E80-BF19-6C6B3194D750}"/>
                </a:ext>
              </a:extLst>
            </p:cNvPr>
            <p:cNvSpPr/>
            <p:nvPr/>
          </p:nvSpPr>
          <p:spPr bwMode="black">
            <a:xfrm>
              <a:off x="10598821" y="2161459"/>
              <a:ext cx="67348" cy="67356"/>
            </a:xfrm>
            <a:custGeom>
              <a:avLst/>
              <a:gdLst>
                <a:gd name="connsiteX0" fmla="*/ 65638 w 67348"/>
                <a:gd name="connsiteY0" fmla="*/ 23084 h 67356"/>
                <a:gd name="connsiteX1" fmla="*/ 23084 w 67348"/>
                <a:gd name="connsiteY1" fmla="*/ 1719 h 67356"/>
                <a:gd name="connsiteX2" fmla="*/ 1719 w 67348"/>
                <a:gd name="connsiteY2" fmla="*/ 44273 h 67356"/>
                <a:gd name="connsiteX3" fmla="*/ 44212 w 67348"/>
                <a:gd name="connsiteY3" fmla="*/ 65658 h 67356"/>
                <a:gd name="connsiteX4" fmla="*/ 65638 w 67348"/>
                <a:gd name="connsiteY4" fmla="*/ 23087 h 67356"/>
                <a:gd name="connsiteX5" fmla="*/ 65638 w 67348"/>
                <a:gd name="connsiteY5" fmla="*/ 23084 h 6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48" h="67356">
                  <a:moveTo>
                    <a:pt x="65638" y="23084"/>
                  </a:moveTo>
                  <a:cubicBezTo>
                    <a:pt x="59786" y="5434"/>
                    <a:pt x="40735" y="-4132"/>
                    <a:pt x="23084" y="1719"/>
                  </a:cubicBezTo>
                  <a:cubicBezTo>
                    <a:pt x="5434" y="7570"/>
                    <a:pt x="-4132" y="26622"/>
                    <a:pt x="1719" y="44273"/>
                  </a:cubicBezTo>
                  <a:cubicBezTo>
                    <a:pt x="7562" y="61899"/>
                    <a:pt x="26574" y="71467"/>
                    <a:pt x="44212" y="65658"/>
                  </a:cubicBezTo>
                  <a:cubicBezTo>
                    <a:pt x="61884" y="59819"/>
                    <a:pt x="71477" y="40759"/>
                    <a:pt x="65638" y="23087"/>
                  </a:cubicBezTo>
                  <a:cubicBezTo>
                    <a:pt x="65638" y="23086"/>
                    <a:pt x="65638" y="23085"/>
                    <a:pt x="65638" y="23084"/>
                  </a:cubicBezTo>
                </a:path>
              </a:pathLst>
            </a:custGeom>
            <a:solidFill>
              <a:srgbClr val="64BE1E"/>
            </a:solidFill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0" name="Vapaamuotoinen: Muoto 49">
              <a:extLst>
                <a:ext uri="{FF2B5EF4-FFF2-40B4-BE49-F238E27FC236}">
                  <a16:creationId xmlns:a16="http://schemas.microsoft.com/office/drawing/2014/main" id="{A79C6F12-4D70-45FF-9EC7-02F57910285D}"/>
                </a:ext>
              </a:extLst>
            </p:cNvPr>
            <p:cNvSpPr/>
            <p:nvPr/>
          </p:nvSpPr>
          <p:spPr bwMode="black">
            <a:xfrm>
              <a:off x="9981293" y="2277164"/>
              <a:ext cx="62532" cy="62532"/>
            </a:xfrm>
            <a:custGeom>
              <a:avLst/>
              <a:gdLst>
                <a:gd name="connsiteX0" fmla="*/ 21466 w 62532"/>
                <a:gd name="connsiteY0" fmla="*/ 1585 h 62532"/>
                <a:gd name="connsiteX1" fmla="*/ 1585 w 62532"/>
                <a:gd name="connsiteY1" fmla="*/ 41067 h 62532"/>
                <a:gd name="connsiteX2" fmla="*/ 41067 w 62532"/>
                <a:gd name="connsiteY2" fmla="*/ 60948 h 62532"/>
                <a:gd name="connsiteX3" fmla="*/ 60948 w 62532"/>
                <a:gd name="connsiteY3" fmla="*/ 21466 h 62532"/>
                <a:gd name="connsiteX4" fmla="*/ 60947 w 62532"/>
                <a:gd name="connsiteY4" fmla="*/ 21465 h 62532"/>
                <a:gd name="connsiteX5" fmla="*/ 21466 w 62532"/>
                <a:gd name="connsiteY5" fmla="*/ 1585 h 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32" h="62532">
                  <a:moveTo>
                    <a:pt x="21466" y="1585"/>
                  </a:moveTo>
                  <a:cubicBezTo>
                    <a:pt x="5073" y="6997"/>
                    <a:pt x="-3828" y="24674"/>
                    <a:pt x="1585" y="41067"/>
                  </a:cubicBezTo>
                  <a:cubicBezTo>
                    <a:pt x="6997" y="57459"/>
                    <a:pt x="24674" y="66360"/>
                    <a:pt x="41067" y="60948"/>
                  </a:cubicBezTo>
                  <a:cubicBezTo>
                    <a:pt x="57459" y="55535"/>
                    <a:pt x="66360" y="37858"/>
                    <a:pt x="60948" y="21466"/>
                  </a:cubicBezTo>
                  <a:cubicBezTo>
                    <a:pt x="60948" y="21465"/>
                    <a:pt x="60948" y="21465"/>
                    <a:pt x="60947" y="21465"/>
                  </a:cubicBezTo>
                  <a:cubicBezTo>
                    <a:pt x="55534" y="5073"/>
                    <a:pt x="37858" y="-3828"/>
                    <a:pt x="21466" y="1585"/>
                  </a:cubicBezTo>
                </a:path>
              </a:pathLst>
            </a:custGeom>
            <a:solidFill>
              <a:srgbClr val="64BE1E"/>
            </a:solidFill>
            <a:ln w="3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1050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</p:sldLayoutIdLst>
  <p:transition>
    <p:fade/>
  </p:transition>
  <p:hf hd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4500" b="1">
          <a:solidFill>
            <a:srgbClr val="64BE1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AC9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AC9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AC9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AC9"/>
          </a:solidFill>
          <a:latin typeface="Arial" charset="0"/>
          <a:cs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AC9"/>
          </a:solidFill>
          <a:latin typeface="Arial" charset="0"/>
          <a:cs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AC9"/>
          </a:solidFill>
          <a:latin typeface="Arial" charset="0"/>
          <a:cs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AC9"/>
          </a:solidFill>
          <a:latin typeface="Arial" charset="0"/>
          <a:cs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AC9"/>
          </a:solidFill>
          <a:latin typeface="Arial" charset="0"/>
          <a:cs typeface="Arial" charset="0"/>
        </a:defRPr>
      </a:lvl9pPr>
    </p:titleStyle>
    <p:bodyStyle>
      <a:lvl1pPr marL="432000" indent="-432000" algn="l" rtl="0" eaLnBrk="1" fontAlgn="base" hangingPunct="1">
        <a:lnSpc>
          <a:spcPct val="100000"/>
        </a:lnSpc>
        <a:spcBef>
          <a:spcPts val="400"/>
        </a:spcBef>
        <a:spcAft>
          <a:spcPct val="0"/>
        </a:spcAft>
        <a:buClr>
          <a:srgbClr val="007AC9"/>
        </a:buClr>
        <a:buSzPct val="90000"/>
        <a:buFont typeface="Wingdings" panose="05000000000000000000" pitchFamily="2" charset="2"/>
        <a:buChar char=""/>
        <a:defRPr lang="fi-FI" sz="2250" dirty="0">
          <a:solidFill>
            <a:srgbClr val="007AC9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lnSpc>
          <a:spcPct val="100000"/>
        </a:lnSpc>
        <a:spcBef>
          <a:spcPts val="400"/>
        </a:spcBef>
        <a:spcAft>
          <a:spcPct val="0"/>
        </a:spcAft>
        <a:buClr>
          <a:srgbClr val="007AC9"/>
        </a:buClr>
        <a:buSzPct val="100000"/>
        <a:buFont typeface="Arial" panose="020B0604020202020204" pitchFamily="34" charset="0"/>
        <a:buChar char="•"/>
        <a:defRPr lang="fi-FI" sz="2250" dirty="0">
          <a:solidFill>
            <a:srgbClr val="007AC9"/>
          </a:solidFill>
          <a:latin typeface="+mn-lt"/>
          <a:cs typeface="+mn-cs"/>
        </a:defRPr>
      </a:lvl2pPr>
      <a:lvl3pPr marL="1142971" indent="-342000" algn="l" rtl="0" eaLnBrk="1" fontAlgn="base" hangingPunct="1">
        <a:lnSpc>
          <a:spcPct val="100000"/>
        </a:lnSpc>
        <a:spcBef>
          <a:spcPts val="400"/>
        </a:spcBef>
        <a:spcAft>
          <a:spcPct val="0"/>
        </a:spcAft>
        <a:buClr>
          <a:srgbClr val="007AC9"/>
        </a:buClr>
        <a:buSzPct val="90000"/>
        <a:buFont typeface="Wingdings" panose="05000000000000000000" pitchFamily="2" charset="2"/>
        <a:buChar char="à"/>
        <a:defRPr sz="2250">
          <a:solidFill>
            <a:srgbClr val="007AC9"/>
          </a:solidFill>
          <a:latin typeface="+mn-lt"/>
          <a:cs typeface="+mn-cs"/>
        </a:defRPr>
      </a:lvl3pPr>
      <a:lvl4pPr marL="1600160" indent="-342000" algn="l" rtl="0" eaLnBrk="1" fontAlgn="base" hangingPunct="1">
        <a:lnSpc>
          <a:spcPct val="100000"/>
        </a:lnSpc>
        <a:spcBef>
          <a:spcPts val="400"/>
        </a:spcBef>
        <a:spcAft>
          <a:spcPct val="0"/>
        </a:spcAft>
        <a:buClr>
          <a:srgbClr val="007AC9"/>
        </a:buClr>
        <a:buSzPct val="90000"/>
        <a:buFont typeface="Wingdings" panose="05000000000000000000" pitchFamily="2" charset="2"/>
        <a:buChar char="à"/>
        <a:defRPr sz="2250">
          <a:solidFill>
            <a:srgbClr val="007AC9"/>
          </a:solidFill>
          <a:latin typeface="+mn-lt"/>
          <a:cs typeface="+mn-cs"/>
        </a:defRPr>
      </a:lvl4pPr>
      <a:lvl5pPr marL="2057349" indent="-342000" algn="l" rtl="0" eaLnBrk="1" fontAlgn="base" hangingPunct="1">
        <a:lnSpc>
          <a:spcPct val="100000"/>
        </a:lnSpc>
        <a:spcBef>
          <a:spcPts val="400"/>
        </a:spcBef>
        <a:spcAft>
          <a:spcPct val="0"/>
        </a:spcAft>
        <a:buClr>
          <a:srgbClr val="007AC9"/>
        </a:buClr>
        <a:buSzPct val="90000"/>
        <a:buFont typeface="Wingdings" panose="05000000000000000000" pitchFamily="2" charset="2"/>
        <a:buChar char="à"/>
        <a:defRPr sz="2250">
          <a:solidFill>
            <a:srgbClr val="007AC9"/>
          </a:solidFill>
          <a:latin typeface="+mn-lt"/>
          <a:cs typeface="+mn-cs"/>
        </a:defRPr>
      </a:lvl5pPr>
      <a:lvl6pPr marL="2514537" indent="-342000" algn="l" rtl="0" eaLnBrk="1" fontAlgn="base" hangingPunct="1">
        <a:spcBef>
          <a:spcPts val="400"/>
        </a:spcBef>
        <a:spcAft>
          <a:spcPct val="0"/>
        </a:spcAft>
        <a:buClr>
          <a:srgbClr val="007AC9"/>
        </a:buClr>
        <a:buSzPct val="90000"/>
        <a:buFont typeface="Wingdings" panose="05000000000000000000" pitchFamily="2" charset="2"/>
        <a:buChar char="à"/>
        <a:defRPr sz="2250">
          <a:solidFill>
            <a:srgbClr val="007AC9"/>
          </a:solidFill>
          <a:latin typeface="+mn-lt"/>
          <a:cs typeface="+mn-cs"/>
        </a:defRPr>
      </a:lvl6pPr>
      <a:lvl7pPr marL="2971726" indent="-342000" algn="l" rtl="0" eaLnBrk="1" fontAlgn="base" hangingPunct="1">
        <a:spcBef>
          <a:spcPts val="400"/>
        </a:spcBef>
        <a:spcAft>
          <a:spcPct val="0"/>
        </a:spcAft>
        <a:buClr>
          <a:srgbClr val="007AC9"/>
        </a:buClr>
        <a:buSzPct val="90000"/>
        <a:buFont typeface="Wingdings" panose="05000000000000000000" pitchFamily="2" charset="2"/>
        <a:buChar char="à"/>
        <a:defRPr sz="2250">
          <a:solidFill>
            <a:srgbClr val="007AC9"/>
          </a:solidFill>
          <a:latin typeface="+mn-lt"/>
          <a:cs typeface="+mn-cs"/>
        </a:defRPr>
      </a:lvl7pPr>
      <a:lvl8pPr marL="3428914" indent="-342000" algn="l" rtl="0" eaLnBrk="1" fontAlgn="base" hangingPunct="1">
        <a:spcBef>
          <a:spcPts val="400"/>
        </a:spcBef>
        <a:spcAft>
          <a:spcPct val="0"/>
        </a:spcAft>
        <a:buClr>
          <a:srgbClr val="007AC9"/>
        </a:buClr>
        <a:buSzPct val="90000"/>
        <a:buFont typeface="Wingdings" panose="05000000000000000000" pitchFamily="2" charset="2"/>
        <a:buChar char="à"/>
        <a:defRPr sz="2250">
          <a:solidFill>
            <a:srgbClr val="007AC9"/>
          </a:solidFill>
          <a:latin typeface="+mn-lt"/>
          <a:cs typeface="+mn-cs"/>
        </a:defRPr>
      </a:lvl8pPr>
      <a:lvl9pPr marL="3886103" indent="-342000" algn="l" rtl="0" eaLnBrk="1" fontAlgn="base" hangingPunct="1">
        <a:spcBef>
          <a:spcPts val="400"/>
        </a:spcBef>
        <a:spcAft>
          <a:spcPct val="0"/>
        </a:spcAft>
        <a:buClr>
          <a:srgbClr val="007AC9"/>
        </a:buClr>
        <a:buSzPct val="90000"/>
        <a:buFont typeface="Wingdings" panose="05000000000000000000" pitchFamily="2" charset="2"/>
        <a:buChar char="à"/>
        <a:defRPr sz="2250">
          <a:solidFill>
            <a:srgbClr val="007AC9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42">
          <p15:clr>
            <a:srgbClr val="F26B43"/>
          </p15:clr>
        </p15:guide>
        <p15:guide id="2" orient="horz" pos="1485">
          <p15:clr>
            <a:srgbClr val="F26B43"/>
          </p15:clr>
        </p15:guide>
        <p15:guide id="3" pos="398">
          <p15:clr>
            <a:srgbClr val="F26B43"/>
          </p15:clr>
        </p15:guide>
        <p15:guide id="4" orient="horz" pos="3862">
          <p15:clr>
            <a:srgbClr val="F26B43"/>
          </p15:clr>
        </p15:guide>
        <p15:guide id="5" orient="horz" pos="1298">
          <p15:clr>
            <a:srgbClr val="F26B43"/>
          </p15:clr>
        </p15:guide>
        <p15:guide id="6" pos="6247">
          <p15:clr>
            <a:srgbClr val="F26B43"/>
          </p15:clr>
        </p15:guide>
        <p15:guide id="7" orient="horz" pos="203">
          <p15:clr>
            <a:srgbClr val="F26B43"/>
          </p15:clr>
        </p15:guide>
        <p15:guide id="8" pos="746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00000" y="468000"/>
            <a:ext cx="10369151" cy="54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00000" y="1116000"/>
            <a:ext cx="10368000" cy="493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286081" y="6356351"/>
            <a:ext cx="1692672" cy="365125"/>
          </a:xfrm>
          <a:prstGeom prst="rect">
            <a:avLst/>
          </a:prstGeom>
        </p:spPr>
        <p:txBody>
          <a:bodyPr vert="horz" lIns="91440" tIns="45720" rIns="7200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5CB47998-63C8-0247-8FF9-1AA3A1DB9117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006936" y="6356351"/>
            <a:ext cx="4193519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91344" y="6356351"/>
            <a:ext cx="552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407E9F-EEEC-468B-AA11-3AB6DDF9DB1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519" t="14902" r="13591" b="16399"/>
          <a:stretch/>
        </p:blipFill>
        <p:spPr>
          <a:xfrm>
            <a:off x="10987087" y="6229350"/>
            <a:ext cx="951094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-180000" algn="l" defTabSz="12191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12191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12191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12191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12191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12191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394AFE-304C-48C5-944E-95FB89B31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195" y="1700808"/>
            <a:ext cx="8821610" cy="2772000"/>
          </a:xfrm>
        </p:spPr>
        <p:txBody>
          <a:bodyPr/>
          <a:lstStyle/>
          <a:p>
            <a:r>
              <a:rPr lang="fi-FI" sz="6600" dirty="0"/>
              <a:t>MAL-tilannekatsaus</a:t>
            </a:r>
            <a:br>
              <a:rPr lang="fi-FI" sz="2000" dirty="0">
                <a:solidFill>
                  <a:schemeClr val="tx1"/>
                </a:solidFill>
              </a:rPr>
            </a:b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400" dirty="0">
                <a:solidFill>
                  <a:srgbClr val="0070C0"/>
                </a:solidFill>
              </a:rPr>
              <a:t>KH 11.1.2021 infoasia</a:t>
            </a:r>
            <a:endParaRPr lang="fi-F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5309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93482BE-8818-4E86-BC51-8EBC385E4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31" y="1088752"/>
            <a:ext cx="5283248" cy="528324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6CD92C-78DF-4721-98C2-DEFCDC90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0131F-5FF9-4043-801F-D843EA3FE4FA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66B3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8.1.2021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66B3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F18BCF0-B842-4C4E-9B0F-24CCE31F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64BE00"/>
                </a:solidFill>
              </a:rPr>
              <a:t>Rullaava MAL</a:t>
            </a:r>
          </a:p>
        </p:txBody>
      </p:sp>
      <p:sp>
        <p:nvSpPr>
          <p:cNvPr id="124" name="Tekstiruutu 123">
            <a:extLst>
              <a:ext uri="{FF2B5EF4-FFF2-40B4-BE49-F238E27FC236}">
                <a16:creationId xmlns:a16="http://schemas.microsoft.com/office/drawing/2014/main" id="{0069B82B-18E3-460D-8968-E04944C1E84C}"/>
              </a:ext>
            </a:extLst>
          </p:cNvPr>
          <p:cNvSpPr txBox="1"/>
          <p:nvPr/>
        </p:nvSpPr>
        <p:spPr>
          <a:xfrm>
            <a:off x="4545525" y="5575160"/>
            <a:ext cx="153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07AC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4) Luonnos</a:t>
            </a:r>
          </a:p>
        </p:txBody>
      </p:sp>
      <p:sp>
        <p:nvSpPr>
          <p:cNvPr id="125" name="Tekstiruutu 124">
            <a:extLst>
              <a:ext uri="{FF2B5EF4-FFF2-40B4-BE49-F238E27FC236}">
                <a16:creationId xmlns:a16="http://schemas.microsoft.com/office/drawing/2014/main" id="{DF1B5471-30F2-4A39-B536-EFB62F479F0D}"/>
              </a:ext>
            </a:extLst>
          </p:cNvPr>
          <p:cNvSpPr txBox="1"/>
          <p:nvPr/>
        </p:nvSpPr>
        <p:spPr>
          <a:xfrm>
            <a:off x="5660440" y="747637"/>
            <a:ext cx="200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07AC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8) Jälkiarviointi ja seuranta</a:t>
            </a:r>
          </a:p>
        </p:txBody>
      </p:sp>
      <p:sp>
        <p:nvSpPr>
          <p:cNvPr id="126" name="Tekstiruutu 125">
            <a:extLst>
              <a:ext uri="{FF2B5EF4-FFF2-40B4-BE49-F238E27FC236}">
                <a16:creationId xmlns:a16="http://schemas.microsoft.com/office/drawing/2014/main" id="{E7EC5893-0922-4257-A0B0-4E3720621627}"/>
              </a:ext>
            </a:extLst>
          </p:cNvPr>
          <p:cNvSpPr txBox="1"/>
          <p:nvPr/>
        </p:nvSpPr>
        <p:spPr>
          <a:xfrm>
            <a:off x="9226401" y="2700154"/>
            <a:ext cx="2198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07AC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1) Puiteohjelma</a:t>
            </a:r>
          </a:p>
        </p:txBody>
      </p:sp>
      <p:sp>
        <p:nvSpPr>
          <p:cNvPr id="127" name="Tekstiruutu 126">
            <a:extLst>
              <a:ext uri="{FF2B5EF4-FFF2-40B4-BE49-F238E27FC236}">
                <a16:creationId xmlns:a16="http://schemas.microsoft.com/office/drawing/2014/main" id="{785723A2-B4F5-48FA-94DF-5C885EFB6423}"/>
              </a:ext>
            </a:extLst>
          </p:cNvPr>
          <p:cNvSpPr txBox="1"/>
          <p:nvPr/>
        </p:nvSpPr>
        <p:spPr>
          <a:xfrm>
            <a:off x="8681669" y="1721384"/>
            <a:ext cx="916666" cy="4438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50" b="1" i="0" u="none" strike="noStrike" kern="1200" cap="none" spc="0" normalizeH="0" baseline="0" noProof="0">
                <a:ln>
                  <a:noFill/>
                </a:ln>
                <a:solidFill>
                  <a:srgbClr val="007AC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</a:t>
            </a:r>
          </a:p>
        </p:txBody>
      </p:sp>
      <p:sp>
        <p:nvSpPr>
          <p:cNvPr id="128" name="Tekstiruutu 127">
            <a:extLst>
              <a:ext uri="{FF2B5EF4-FFF2-40B4-BE49-F238E27FC236}">
                <a16:creationId xmlns:a16="http://schemas.microsoft.com/office/drawing/2014/main" id="{410BCDF7-FED7-4C5C-A0A4-BCF5F38FB603}"/>
              </a:ext>
            </a:extLst>
          </p:cNvPr>
          <p:cNvSpPr txBox="1"/>
          <p:nvPr/>
        </p:nvSpPr>
        <p:spPr>
          <a:xfrm>
            <a:off x="9260307" y="4399600"/>
            <a:ext cx="829293" cy="438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50" b="1" i="0" u="none" strike="noStrike" kern="1200" cap="none" spc="0" normalizeH="0" baseline="0" noProof="0">
                <a:ln>
                  <a:noFill/>
                </a:ln>
                <a:solidFill>
                  <a:srgbClr val="007AC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</a:t>
            </a:r>
          </a:p>
        </p:txBody>
      </p:sp>
      <p:sp>
        <p:nvSpPr>
          <p:cNvPr id="129" name="Tekstiruutu 128">
            <a:extLst>
              <a:ext uri="{FF2B5EF4-FFF2-40B4-BE49-F238E27FC236}">
                <a16:creationId xmlns:a16="http://schemas.microsoft.com/office/drawing/2014/main" id="{92AF5F06-BCBE-421B-9392-463EEC93AECF}"/>
              </a:ext>
            </a:extLst>
          </p:cNvPr>
          <p:cNvSpPr txBox="1"/>
          <p:nvPr/>
        </p:nvSpPr>
        <p:spPr>
          <a:xfrm>
            <a:off x="5028449" y="4738638"/>
            <a:ext cx="829293" cy="438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50" b="1" i="0" u="none" strike="noStrike" kern="1200" cap="none" spc="0" normalizeH="0" baseline="0" noProof="0">
                <a:ln>
                  <a:noFill/>
                </a:ln>
                <a:solidFill>
                  <a:srgbClr val="007AC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</a:t>
            </a:r>
          </a:p>
        </p:txBody>
      </p:sp>
      <p:sp>
        <p:nvSpPr>
          <p:cNvPr id="130" name="Tekstiruutu 129">
            <a:extLst>
              <a:ext uri="{FF2B5EF4-FFF2-40B4-BE49-F238E27FC236}">
                <a16:creationId xmlns:a16="http://schemas.microsoft.com/office/drawing/2014/main" id="{26993BCF-17E7-4527-B59B-DB2A34A8FE81}"/>
              </a:ext>
            </a:extLst>
          </p:cNvPr>
          <p:cNvSpPr txBox="1"/>
          <p:nvPr/>
        </p:nvSpPr>
        <p:spPr>
          <a:xfrm>
            <a:off x="5443095" y="1689300"/>
            <a:ext cx="916666" cy="4438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50" b="1" i="0" u="none" strike="noStrike" kern="1200" cap="none" spc="0" normalizeH="0" baseline="0" noProof="0">
                <a:ln>
                  <a:noFill/>
                </a:ln>
                <a:solidFill>
                  <a:srgbClr val="007AC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</a:t>
            </a:r>
          </a:p>
        </p:txBody>
      </p:sp>
      <p:sp>
        <p:nvSpPr>
          <p:cNvPr id="131" name="Tekstiruutu 130">
            <a:extLst>
              <a:ext uri="{FF2B5EF4-FFF2-40B4-BE49-F238E27FC236}">
                <a16:creationId xmlns:a16="http://schemas.microsoft.com/office/drawing/2014/main" id="{92C4C65E-CA48-4595-B3C0-B9BEB8E80B06}"/>
              </a:ext>
            </a:extLst>
          </p:cNvPr>
          <p:cNvSpPr txBox="1"/>
          <p:nvPr/>
        </p:nvSpPr>
        <p:spPr>
          <a:xfrm>
            <a:off x="3359696" y="4017258"/>
            <a:ext cx="2198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07AC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5) Suunnitelma lausunnoille</a:t>
            </a:r>
          </a:p>
        </p:txBody>
      </p:sp>
      <p:sp>
        <p:nvSpPr>
          <p:cNvPr id="132" name="Tekstiruutu 131">
            <a:extLst>
              <a:ext uri="{FF2B5EF4-FFF2-40B4-BE49-F238E27FC236}">
                <a16:creationId xmlns:a16="http://schemas.microsoft.com/office/drawing/2014/main" id="{0FB7D3C3-0BFA-4541-B959-B58B47DB9530}"/>
              </a:ext>
            </a:extLst>
          </p:cNvPr>
          <p:cNvSpPr txBox="1"/>
          <p:nvPr/>
        </p:nvSpPr>
        <p:spPr>
          <a:xfrm>
            <a:off x="4542374" y="5904230"/>
            <a:ext cx="2663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07AC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Vaikutusten arviointi</a:t>
            </a:r>
          </a:p>
          <a:p>
            <a:pPr>
              <a:defRPr/>
            </a:pPr>
            <a:r>
              <a:rPr lang="fi-FI" sz="2000">
                <a:solidFill>
                  <a:srgbClr val="007AC9"/>
                </a:solidFill>
              </a:rPr>
              <a:t>Iterointi</a:t>
            </a:r>
          </a:p>
        </p:txBody>
      </p:sp>
      <p:sp>
        <p:nvSpPr>
          <p:cNvPr id="134" name="Ellipsi 133">
            <a:extLst>
              <a:ext uri="{FF2B5EF4-FFF2-40B4-BE49-F238E27FC236}">
                <a16:creationId xmlns:a16="http://schemas.microsoft.com/office/drawing/2014/main" id="{0EC5DD01-3987-4B5E-B7EC-BC4F35644B83}"/>
              </a:ext>
            </a:extLst>
          </p:cNvPr>
          <p:cNvSpPr/>
          <p:nvPr/>
        </p:nvSpPr>
        <p:spPr bwMode="auto">
          <a:xfrm>
            <a:off x="5802980" y="2816752"/>
            <a:ext cx="304489" cy="296449"/>
          </a:xfrm>
          <a:prstGeom prst="ellipse">
            <a:avLst/>
          </a:prstGeom>
          <a:solidFill>
            <a:srgbClr val="007AC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25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5" name="Tekstiruutu 134">
            <a:extLst>
              <a:ext uri="{FF2B5EF4-FFF2-40B4-BE49-F238E27FC236}">
                <a16:creationId xmlns:a16="http://schemas.microsoft.com/office/drawing/2014/main" id="{8305038A-A6DE-400E-AF04-6A031961D9F6}"/>
              </a:ext>
            </a:extLst>
          </p:cNvPr>
          <p:cNvSpPr txBox="1"/>
          <p:nvPr/>
        </p:nvSpPr>
        <p:spPr>
          <a:xfrm>
            <a:off x="1148126" y="5036130"/>
            <a:ext cx="1888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07AC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Päätöksenteon hetki</a:t>
            </a:r>
          </a:p>
        </p:txBody>
      </p:sp>
      <p:sp>
        <p:nvSpPr>
          <p:cNvPr id="136" name="Tekstiruutu 135">
            <a:extLst>
              <a:ext uri="{FF2B5EF4-FFF2-40B4-BE49-F238E27FC236}">
                <a16:creationId xmlns:a16="http://schemas.microsoft.com/office/drawing/2014/main" id="{6F3A31F8-1AC0-4D6F-A15B-C291AE1A4429}"/>
              </a:ext>
            </a:extLst>
          </p:cNvPr>
          <p:cNvSpPr txBox="1"/>
          <p:nvPr/>
        </p:nvSpPr>
        <p:spPr>
          <a:xfrm>
            <a:off x="8420399" y="5319458"/>
            <a:ext cx="2528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07AC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3) Visio, tavoitteet ja mittarit</a:t>
            </a:r>
          </a:p>
        </p:txBody>
      </p:sp>
      <p:sp>
        <p:nvSpPr>
          <p:cNvPr id="137" name="Tekstiruutu 136">
            <a:extLst>
              <a:ext uri="{FF2B5EF4-FFF2-40B4-BE49-F238E27FC236}">
                <a16:creationId xmlns:a16="http://schemas.microsoft.com/office/drawing/2014/main" id="{1630DEDC-3AA9-49C4-A169-79C07048F76D}"/>
              </a:ext>
            </a:extLst>
          </p:cNvPr>
          <p:cNvSpPr txBox="1"/>
          <p:nvPr/>
        </p:nvSpPr>
        <p:spPr>
          <a:xfrm>
            <a:off x="4055412" y="2629712"/>
            <a:ext cx="2198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i-FI" sz="2000">
                <a:solidFill>
                  <a:srgbClr val="007AC9"/>
                </a:solidFill>
              </a:rPr>
              <a:t>6) Päätös</a:t>
            </a:r>
          </a:p>
        </p:txBody>
      </p:sp>
      <p:sp>
        <p:nvSpPr>
          <p:cNvPr id="138" name="Ellipsi 137">
            <a:extLst>
              <a:ext uri="{FF2B5EF4-FFF2-40B4-BE49-F238E27FC236}">
                <a16:creationId xmlns:a16="http://schemas.microsoft.com/office/drawing/2014/main" id="{00839D30-D581-4615-BCE0-BC970F03F4FE}"/>
              </a:ext>
            </a:extLst>
          </p:cNvPr>
          <p:cNvSpPr/>
          <p:nvPr/>
        </p:nvSpPr>
        <p:spPr bwMode="auto">
          <a:xfrm>
            <a:off x="5705316" y="4103151"/>
            <a:ext cx="304489" cy="296449"/>
          </a:xfrm>
          <a:prstGeom prst="ellipse">
            <a:avLst/>
          </a:prstGeom>
          <a:solidFill>
            <a:srgbClr val="007AC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25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9" name="Ellipsi 138">
            <a:extLst>
              <a:ext uri="{FF2B5EF4-FFF2-40B4-BE49-F238E27FC236}">
                <a16:creationId xmlns:a16="http://schemas.microsoft.com/office/drawing/2014/main" id="{44FB20F0-A637-4BE9-80FC-70932CB34DF7}"/>
              </a:ext>
            </a:extLst>
          </p:cNvPr>
          <p:cNvSpPr/>
          <p:nvPr/>
        </p:nvSpPr>
        <p:spPr bwMode="auto">
          <a:xfrm>
            <a:off x="856444" y="5109119"/>
            <a:ext cx="304489" cy="296449"/>
          </a:xfrm>
          <a:prstGeom prst="ellipse">
            <a:avLst/>
          </a:prstGeom>
          <a:solidFill>
            <a:srgbClr val="007AC9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25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0" name="Ellipsi 139">
            <a:extLst>
              <a:ext uri="{FF2B5EF4-FFF2-40B4-BE49-F238E27FC236}">
                <a16:creationId xmlns:a16="http://schemas.microsoft.com/office/drawing/2014/main" id="{D97ACCB4-D1F6-4421-A0EF-A9C98920BF24}"/>
              </a:ext>
            </a:extLst>
          </p:cNvPr>
          <p:cNvSpPr/>
          <p:nvPr/>
        </p:nvSpPr>
        <p:spPr bwMode="auto">
          <a:xfrm>
            <a:off x="8921912" y="3165860"/>
            <a:ext cx="304489" cy="296449"/>
          </a:xfrm>
          <a:prstGeom prst="ellipse">
            <a:avLst/>
          </a:prstGeom>
          <a:solidFill>
            <a:srgbClr val="007AC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25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1" name="Ellipsi 140">
            <a:extLst>
              <a:ext uri="{FF2B5EF4-FFF2-40B4-BE49-F238E27FC236}">
                <a16:creationId xmlns:a16="http://schemas.microsoft.com/office/drawing/2014/main" id="{CE2BCFDD-CC79-464B-9B4B-B393F58398E4}"/>
              </a:ext>
            </a:extLst>
          </p:cNvPr>
          <p:cNvSpPr/>
          <p:nvPr/>
        </p:nvSpPr>
        <p:spPr bwMode="auto">
          <a:xfrm>
            <a:off x="8049383" y="5079796"/>
            <a:ext cx="304489" cy="296449"/>
          </a:xfrm>
          <a:prstGeom prst="ellipse">
            <a:avLst/>
          </a:prstGeom>
          <a:solidFill>
            <a:srgbClr val="007AC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25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45" name="Kuva 144">
            <a:extLst>
              <a:ext uri="{FF2B5EF4-FFF2-40B4-BE49-F238E27FC236}">
                <a16:creationId xmlns:a16="http://schemas.microsoft.com/office/drawing/2014/main" id="{A97A1306-3D25-411C-A05B-B7349E0E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2382">
            <a:off x="5996223" y="5737583"/>
            <a:ext cx="204617" cy="261403"/>
          </a:xfrm>
          <a:prstGeom prst="rect">
            <a:avLst/>
          </a:prstGeom>
        </p:spPr>
      </p:pic>
      <p:pic>
        <p:nvPicPr>
          <p:cNvPr id="146" name="Kuva 145">
            <a:extLst>
              <a:ext uri="{FF2B5EF4-FFF2-40B4-BE49-F238E27FC236}">
                <a16:creationId xmlns:a16="http://schemas.microsoft.com/office/drawing/2014/main" id="{27A15A9D-8DB3-4703-9604-1E8510DDE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21869" y="6279727"/>
            <a:ext cx="204617" cy="261403"/>
          </a:xfrm>
          <a:prstGeom prst="rect">
            <a:avLst/>
          </a:prstGeom>
        </p:spPr>
      </p:pic>
      <p:sp>
        <p:nvSpPr>
          <p:cNvPr id="147" name="Freeform 41">
            <a:extLst>
              <a:ext uri="{FF2B5EF4-FFF2-40B4-BE49-F238E27FC236}">
                <a16:creationId xmlns:a16="http://schemas.microsoft.com/office/drawing/2014/main" id="{7758CDE2-EB68-4691-B98C-73E8BB9E2239}"/>
              </a:ext>
            </a:extLst>
          </p:cNvPr>
          <p:cNvSpPr>
            <a:spLocks/>
          </p:cNvSpPr>
          <p:nvPr/>
        </p:nvSpPr>
        <p:spPr bwMode="auto">
          <a:xfrm rot="10800000">
            <a:off x="3092779" y="1452432"/>
            <a:ext cx="308939" cy="311264"/>
          </a:xfrm>
          <a:custGeom>
            <a:avLst/>
            <a:gdLst>
              <a:gd name="T0" fmla="*/ 0 w 260"/>
              <a:gd name="T1" fmla="*/ 0 h 259"/>
              <a:gd name="T2" fmla="*/ 169 w 260"/>
              <a:gd name="T3" fmla="*/ 169 h 259"/>
              <a:gd name="T4" fmla="*/ 260 w 260"/>
              <a:gd name="T5" fmla="*/ 131 h 259"/>
              <a:gd name="T6" fmla="*/ 260 w 260"/>
              <a:gd name="T7" fmla="*/ 0 h 259"/>
              <a:gd name="T8" fmla="*/ 0 w 260"/>
              <a:gd name="T9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" h="259">
                <a:moveTo>
                  <a:pt x="0" y="0"/>
                </a:moveTo>
                <a:cubicBezTo>
                  <a:pt x="169" y="169"/>
                  <a:pt x="169" y="169"/>
                  <a:pt x="169" y="169"/>
                </a:cubicBezTo>
                <a:cubicBezTo>
                  <a:pt x="169" y="169"/>
                  <a:pt x="260" y="259"/>
                  <a:pt x="260" y="131"/>
                </a:cubicBezTo>
                <a:cubicBezTo>
                  <a:pt x="260" y="0"/>
                  <a:pt x="260" y="0"/>
                  <a:pt x="26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AC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2250">
              <a:solidFill>
                <a:srgbClr val="007AC9"/>
              </a:solidFill>
            </a:endParaRPr>
          </a:p>
        </p:txBody>
      </p:sp>
      <p:sp>
        <p:nvSpPr>
          <p:cNvPr id="148" name="Suorakulmio: Pyöristetyt kulmat 147">
            <a:extLst>
              <a:ext uri="{FF2B5EF4-FFF2-40B4-BE49-F238E27FC236}">
                <a16:creationId xmlns:a16="http://schemas.microsoft.com/office/drawing/2014/main" id="{D18026B8-C134-4148-9F45-305C7D95D2AB}"/>
              </a:ext>
            </a:extLst>
          </p:cNvPr>
          <p:cNvSpPr/>
          <p:nvPr/>
        </p:nvSpPr>
        <p:spPr bwMode="auto">
          <a:xfrm>
            <a:off x="737235" y="1728535"/>
            <a:ext cx="3167121" cy="547776"/>
          </a:xfrm>
          <a:prstGeom prst="roundRect">
            <a:avLst/>
          </a:prstGeom>
          <a:solidFill>
            <a:srgbClr val="007A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Tästä päätetään puiteohjelmassa</a:t>
            </a: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66B33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D7F630E0-2407-495D-9E4D-72F9E54252B6}"/>
              </a:ext>
            </a:extLst>
          </p:cNvPr>
          <p:cNvSpPr txBox="1"/>
          <p:nvPr/>
        </p:nvSpPr>
        <p:spPr>
          <a:xfrm>
            <a:off x="9984432" y="3344456"/>
            <a:ext cx="1955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07AC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2) Nykytila ja</a:t>
            </a:r>
            <a:br>
              <a:rPr lang="fi-FI" sz="2000">
                <a:solidFill>
                  <a:srgbClr val="007AC9"/>
                </a:solidFill>
                <a:latin typeface="Arial"/>
              </a:rPr>
            </a:br>
            <a:r>
              <a:rPr lang="fi-FI" sz="2000">
                <a:solidFill>
                  <a:srgbClr val="007AC9"/>
                </a:solidFill>
                <a:latin typeface="Arial"/>
              </a:rPr>
              <a:t>kehityssuunnat</a:t>
            </a: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srgbClr val="007AC9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D598929-F687-453E-9FFA-49AA6CC14E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12762">
            <a:off x="4161207" y="5759310"/>
            <a:ext cx="519866" cy="666406"/>
          </a:xfrm>
          <a:prstGeom prst="rect">
            <a:avLst/>
          </a:prstGeom>
        </p:spPr>
      </p:pic>
      <p:sp>
        <p:nvSpPr>
          <p:cNvPr id="29" name="Tekstiruutu 28">
            <a:extLst>
              <a:ext uri="{FF2B5EF4-FFF2-40B4-BE49-F238E27FC236}">
                <a16:creationId xmlns:a16="http://schemas.microsoft.com/office/drawing/2014/main" id="{3CBD267F-D971-411E-ABDC-B0266E764954}"/>
              </a:ext>
            </a:extLst>
          </p:cNvPr>
          <p:cNvSpPr txBox="1"/>
          <p:nvPr/>
        </p:nvSpPr>
        <p:spPr>
          <a:xfrm>
            <a:off x="4055412" y="2096808"/>
            <a:ext cx="2198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07AC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7) MAL-sopimus</a:t>
            </a:r>
          </a:p>
        </p:txBody>
      </p:sp>
      <p:sp>
        <p:nvSpPr>
          <p:cNvPr id="30" name="Dian numeron paikkamerkki 1">
            <a:extLst>
              <a:ext uri="{FF2B5EF4-FFF2-40B4-BE49-F238E27FC236}">
                <a16:creationId xmlns:a16="http://schemas.microsoft.com/office/drawing/2014/main" id="{83AEABB2-ED4D-4E0D-B339-15BD777E3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8000" y="6372000"/>
            <a:ext cx="6731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E6E73-C0F8-43A8-9174-2A635991AED4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66B3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66B3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26061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F001059-3919-4654-80EC-FA20A9BC71FF}"/>
              </a:ext>
            </a:extLst>
          </p:cNvPr>
          <p:cNvSpPr/>
          <p:nvPr/>
        </p:nvSpPr>
        <p:spPr>
          <a:xfrm>
            <a:off x="942462" y="578655"/>
            <a:ext cx="7828843" cy="221629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Suorakulmio 45">
            <a:extLst>
              <a:ext uri="{FF2B5EF4-FFF2-40B4-BE49-F238E27FC236}">
                <a16:creationId xmlns:a16="http://schemas.microsoft.com/office/drawing/2014/main" id="{9A0CBE70-6AF7-4796-BC96-A9B2ED973127}"/>
              </a:ext>
            </a:extLst>
          </p:cNvPr>
          <p:cNvSpPr/>
          <p:nvPr/>
        </p:nvSpPr>
        <p:spPr>
          <a:xfrm>
            <a:off x="927309" y="3585769"/>
            <a:ext cx="7851040" cy="23200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CF747F8F-D4DD-4225-AAAD-0F9F73AF541C}"/>
              </a:ext>
            </a:extLst>
          </p:cNvPr>
          <p:cNvSpPr/>
          <p:nvPr/>
        </p:nvSpPr>
        <p:spPr>
          <a:xfrm>
            <a:off x="942461" y="2887305"/>
            <a:ext cx="7831397" cy="589359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4AE3A3-2676-4061-BD8A-AEDA67DE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223" y="87560"/>
            <a:ext cx="8459984" cy="426427"/>
          </a:xfrm>
        </p:spPr>
        <p:txBody>
          <a:bodyPr>
            <a:noAutofit/>
          </a:bodyPr>
          <a:lstStyle/>
          <a:p>
            <a:r>
              <a:rPr lang="fi-FI" sz="1800"/>
              <a:t>MAL2023 ORGANISOITUMINEN: KUNNAT JA KUNTAYHTYMÄT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43023F1B-7402-4AB3-84F0-89B156E12593}"/>
              </a:ext>
            </a:extLst>
          </p:cNvPr>
          <p:cNvCxnSpPr>
            <a:cxnSpLocks/>
          </p:cNvCxnSpPr>
          <p:nvPr/>
        </p:nvCxnSpPr>
        <p:spPr>
          <a:xfrm>
            <a:off x="942461" y="471430"/>
            <a:ext cx="7819817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orakulmio 16">
            <a:extLst>
              <a:ext uri="{FF2B5EF4-FFF2-40B4-BE49-F238E27FC236}">
                <a16:creationId xmlns:a16="http://schemas.microsoft.com/office/drawing/2014/main" id="{DFA23AA2-BC79-49C2-9FD2-F9DF1956453B}"/>
              </a:ext>
            </a:extLst>
          </p:cNvPr>
          <p:cNvSpPr/>
          <p:nvPr/>
        </p:nvSpPr>
        <p:spPr>
          <a:xfrm>
            <a:off x="1447867" y="2332906"/>
            <a:ext cx="6800588" cy="285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MAL-projektiryhmä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061B04BA-7E9A-4184-B702-414C437E763C}"/>
              </a:ext>
            </a:extLst>
          </p:cNvPr>
          <p:cNvSpPr txBox="1"/>
          <p:nvPr/>
        </p:nvSpPr>
        <p:spPr>
          <a:xfrm>
            <a:off x="1099813" y="3698225"/>
            <a:ext cx="3620275" cy="292388"/>
          </a:xfrm>
          <a:prstGeom prst="rect">
            <a:avLst/>
          </a:prstGeom>
          <a:noFill/>
          <a:ln w="19050">
            <a:solidFill>
              <a:srgbClr val="0058A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Helsingin seudun yhteistyökokous HSYK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2603FBF8-6F0C-4066-81BE-F29CD2BB8997}"/>
              </a:ext>
            </a:extLst>
          </p:cNvPr>
          <p:cNvSpPr/>
          <p:nvPr/>
        </p:nvSpPr>
        <p:spPr>
          <a:xfrm>
            <a:off x="1099814" y="3052445"/>
            <a:ext cx="3635428" cy="29238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MAL neuvottelukunta (MA-asiat)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3F54A29D-9DF6-4626-88E3-AE377AB6F0DA}"/>
              </a:ext>
            </a:extLst>
          </p:cNvPr>
          <p:cNvSpPr/>
          <p:nvPr/>
        </p:nvSpPr>
        <p:spPr>
          <a:xfrm>
            <a:off x="4999520" y="3052445"/>
            <a:ext cx="3620663" cy="29238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HLJ toimikunta (L-asiat)</a:t>
            </a:r>
          </a:p>
        </p:txBody>
      </p:sp>
      <p:sp>
        <p:nvSpPr>
          <p:cNvPr id="26" name="Otsikko 1">
            <a:extLst>
              <a:ext uri="{FF2B5EF4-FFF2-40B4-BE49-F238E27FC236}">
                <a16:creationId xmlns:a16="http://schemas.microsoft.com/office/drawing/2014/main" id="{8C46F8B4-2F66-4921-99D7-EC059CB05317}"/>
              </a:ext>
            </a:extLst>
          </p:cNvPr>
          <p:cNvSpPr txBox="1">
            <a:spLocks/>
          </p:cNvSpPr>
          <p:nvPr/>
        </p:nvSpPr>
        <p:spPr>
          <a:xfrm>
            <a:off x="9673301" y="1328312"/>
            <a:ext cx="2109252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49915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VALTIO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BA92B316-F7F5-4CFC-8145-AE6C5F789B6C}"/>
              </a:ext>
            </a:extLst>
          </p:cNvPr>
          <p:cNvSpPr txBox="1"/>
          <p:nvPr/>
        </p:nvSpPr>
        <p:spPr>
          <a:xfrm>
            <a:off x="9769657" y="1857247"/>
            <a:ext cx="1899390" cy="19543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Liikenne- ja viestintäministeriö</a:t>
            </a:r>
            <a:endParaRPr kumimoji="0" lang="fi-FI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Ympäristöministeriö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Väylävirasto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Traficom</a:t>
            </a:r>
            <a:endParaRPr kumimoji="0" lang="fi-FI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Uudenmaan ELY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00985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00985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00985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00985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B58E3A2F-CF86-4067-A62E-8D3733E0F2FC}"/>
              </a:ext>
            </a:extLst>
          </p:cNvPr>
          <p:cNvSpPr/>
          <p:nvPr/>
        </p:nvSpPr>
        <p:spPr>
          <a:xfrm>
            <a:off x="4984369" y="3702959"/>
            <a:ext cx="3635814" cy="292388"/>
          </a:xfrm>
          <a:prstGeom prst="rect">
            <a:avLst/>
          </a:prstGeom>
          <a:ln w="19050">
            <a:solidFill>
              <a:srgbClr val="0058AD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HSL hallitus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1C742A64-DF24-4BFD-A5E3-17E4610AF1CF}"/>
              </a:ext>
            </a:extLst>
          </p:cNvPr>
          <p:cNvSpPr txBox="1"/>
          <p:nvPr/>
        </p:nvSpPr>
        <p:spPr>
          <a:xfrm rot="16200000">
            <a:off x="-398054" y="1562473"/>
            <a:ext cx="2218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KOORDINOINTI JA VALMISTELU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9914FE55-DCC7-4D3A-9183-0361DCB104CE}"/>
              </a:ext>
            </a:extLst>
          </p:cNvPr>
          <p:cNvSpPr txBox="1"/>
          <p:nvPr/>
        </p:nvSpPr>
        <p:spPr>
          <a:xfrm rot="16200000">
            <a:off x="315399" y="3066749"/>
            <a:ext cx="791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OHJAUS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5597A06B-81D0-4AB5-BBE2-580E184EF7E4}"/>
              </a:ext>
            </a:extLst>
          </p:cNvPr>
          <p:cNvSpPr txBox="1"/>
          <p:nvPr/>
        </p:nvSpPr>
        <p:spPr>
          <a:xfrm rot="16200000">
            <a:off x="-460289" y="4632705"/>
            <a:ext cx="2312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PÄÄTÖKSENTEKO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7E8E4A75-0FF5-43D1-A413-036B8AFE634D}"/>
              </a:ext>
            </a:extLst>
          </p:cNvPr>
          <p:cNvSpPr txBox="1"/>
          <p:nvPr/>
        </p:nvSpPr>
        <p:spPr>
          <a:xfrm>
            <a:off x="1098846" y="4575063"/>
            <a:ext cx="1668391" cy="276999"/>
          </a:xfrm>
          <a:prstGeom prst="rect">
            <a:avLst/>
          </a:prstGeom>
          <a:noFill/>
          <a:ln w="19050">
            <a:solidFill>
              <a:srgbClr val="0058A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PKS kunnat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3DEB6053-C9BC-4F74-BBC1-F2A69E1149E3}"/>
              </a:ext>
            </a:extLst>
          </p:cNvPr>
          <p:cNvSpPr txBox="1"/>
          <p:nvPr/>
        </p:nvSpPr>
        <p:spPr>
          <a:xfrm>
            <a:off x="3037513" y="4575063"/>
            <a:ext cx="1682575" cy="276999"/>
          </a:xfrm>
          <a:prstGeom prst="rect">
            <a:avLst/>
          </a:prstGeom>
          <a:noFill/>
          <a:ln w="19050">
            <a:solidFill>
              <a:srgbClr val="0058A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Kuuma-kunnat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8CAAD2CE-3060-49EE-A84C-0B0BE9CC2CB3}"/>
              </a:ext>
            </a:extLst>
          </p:cNvPr>
          <p:cNvSpPr txBox="1"/>
          <p:nvPr/>
        </p:nvSpPr>
        <p:spPr>
          <a:xfrm>
            <a:off x="1092774" y="5020631"/>
            <a:ext cx="7534900" cy="276999"/>
          </a:xfrm>
          <a:prstGeom prst="rect">
            <a:avLst/>
          </a:prstGeom>
          <a:noFill/>
          <a:ln w="31750">
            <a:solidFill>
              <a:srgbClr val="0058A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MAL2023-suunnitelma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D32E2E23-1B55-4533-A145-BF45013F27C5}"/>
              </a:ext>
            </a:extLst>
          </p:cNvPr>
          <p:cNvSpPr txBox="1"/>
          <p:nvPr/>
        </p:nvSpPr>
        <p:spPr>
          <a:xfrm>
            <a:off x="1092768" y="5479981"/>
            <a:ext cx="753490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058A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MAL-sopimus</a:t>
            </a:r>
          </a:p>
        </p:txBody>
      </p:sp>
      <p:cxnSp>
        <p:nvCxnSpPr>
          <p:cNvPr id="86" name="Suora nuoliyhdysviiva 85">
            <a:extLst>
              <a:ext uri="{FF2B5EF4-FFF2-40B4-BE49-F238E27FC236}">
                <a16:creationId xmlns:a16="http://schemas.microsoft.com/office/drawing/2014/main" id="{D8DE07EF-BF7E-49D3-BBC9-91DFCA0F44E5}"/>
              </a:ext>
            </a:extLst>
          </p:cNvPr>
          <p:cNvCxnSpPr>
            <a:cxnSpLocks/>
          </p:cNvCxnSpPr>
          <p:nvPr/>
        </p:nvCxnSpPr>
        <p:spPr>
          <a:xfrm>
            <a:off x="4877660" y="2692659"/>
            <a:ext cx="0" cy="35158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uora yhdysviiva 86">
            <a:extLst>
              <a:ext uri="{FF2B5EF4-FFF2-40B4-BE49-F238E27FC236}">
                <a16:creationId xmlns:a16="http://schemas.microsoft.com/office/drawing/2014/main" id="{407C5B4C-077D-47C8-80EE-3C66C18251BD}"/>
              </a:ext>
            </a:extLst>
          </p:cNvPr>
          <p:cNvCxnSpPr>
            <a:cxnSpLocks/>
          </p:cNvCxnSpPr>
          <p:nvPr/>
        </p:nvCxnSpPr>
        <p:spPr>
          <a:xfrm>
            <a:off x="9686371" y="1714165"/>
            <a:ext cx="2096182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uora yhdysviiva 89">
            <a:extLst>
              <a:ext uri="{FF2B5EF4-FFF2-40B4-BE49-F238E27FC236}">
                <a16:creationId xmlns:a16="http://schemas.microsoft.com/office/drawing/2014/main" id="{4E2A6882-B2D7-490D-AA76-BDBCD1149D3C}"/>
              </a:ext>
            </a:extLst>
          </p:cNvPr>
          <p:cNvCxnSpPr>
            <a:cxnSpLocks/>
          </p:cNvCxnSpPr>
          <p:nvPr/>
        </p:nvCxnSpPr>
        <p:spPr>
          <a:xfrm>
            <a:off x="838889" y="576220"/>
            <a:ext cx="5358" cy="2218728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uora yhdysviiva 91">
            <a:extLst>
              <a:ext uri="{FF2B5EF4-FFF2-40B4-BE49-F238E27FC236}">
                <a16:creationId xmlns:a16="http://schemas.microsoft.com/office/drawing/2014/main" id="{BBD84274-B51A-4DC4-AA4A-8D069786DF10}"/>
              </a:ext>
            </a:extLst>
          </p:cNvPr>
          <p:cNvCxnSpPr>
            <a:cxnSpLocks/>
          </p:cNvCxnSpPr>
          <p:nvPr/>
        </p:nvCxnSpPr>
        <p:spPr>
          <a:xfrm>
            <a:off x="842397" y="2889120"/>
            <a:ext cx="0" cy="59466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uora yhdysviiva 93">
            <a:extLst>
              <a:ext uri="{FF2B5EF4-FFF2-40B4-BE49-F238E27FC236}">
                <a16:creationId xmlns:a16="http://schemas.microsoft.com/office/drawing/2014/main" id="{D6E34A95-3730-4A0E-A710-7F7E7166700C}"/>
              </a:ext>
            </a:extLst>
          </p:cNvPr>
          <p:cNvCxnSpPr>
            <a:cxnSpLocks/>
          </p:cNvCxnSpPr>
          <p:nvPr/>
        </p:nvCxnSpPr>
        <p:spPr>
          <a:xfrm>
            <a:off x="827245" y="3592891"/>
            <a:ext cx="0" cy="231288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uora nuoliyhdysviiva 118">
            <a:extLst>
              <a:ext uri="{FF2B5EF4-FFF2-40B4-BE49-F238E27FC236}">
                <a16:creationId xmlns:a16="http://schemas.microsoft.com/office/drawing/2014/main" id="{C6D56CF1-44E8-4059-B1D6-56F0357F4DAD}"/>
              </a:ext>
            </a:extLst>
          </p:cNvPr>
          <p:cNvCxnSpPr>
            <a:cxnSpLocks/>
          </p:cNvCxnSpPr>
          <p:nvPr/>
        </p:nvCxnSpPr>
        <p:spPr>
          <a:xfrm flipH="1">
            <a:off x="10649420" y="3800969"/>
            <a:ext cx="5090" cy="1196786"/>
          </a:xfrm>
          <a:prstGeom prst="straightConnector1">
            <a:avLst/>
          </a:prstGeom>
          <a:ln w="28575">
            <a:solidFill>
              <a:srgbClr val="007A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uorakulmio 38">
            <a:extLst>
              <a:ext uri="{FF2B5EF4-FFF2-40B4-BE49-F238E27FC236}">
                <a16:creationId xmlns:a16="http://schemas.microsoft.com/office/drawing/2014/main" id="{27B8CCC3-9824-4D19-BFDB-765741BD91A5}"/>
              </a:ext>
            </a:extLst>
          </p:cNvPr>
          <p:cNvSpPr/>
          <p:nvPr/>
        </p:nvSpPr>
        <p:spPr>
          <a:xfrm>
            <a:off x="1099813" y="858363"/>
            <a:ext cx="7524933" cy="1493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2" name="Suora nuoliyhdysviiva 81">
            <a:extLst>
              <a:ext uri="{FF2B5EF4-FFF2-40B4-BE49-F238E27FC236}">
                <a16:creationId xmlns:a16="http://schemas.microsoft.com/office/drawing/2014/main" id="{B3A20EC5-6A80-46C6-B092-974E5114C2E7}"/>
              </a:ext>
            </a:extLst>
          </p:cNvPr>
          <p:cNvCxnSpPr>
            <a:cxnSpLocks/>
          </p:cNvCxnSpPr>
          <p:nvPr/>
        </p:nvCxnSpPr>
        <p:spPr>
          <a:xfrm>
            <a:off x="2897136" y="3404494"/>
            <a:ext cx="0" cy="2336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uora nuoliyhdysviiva 82">
            <a:extLst>
              <a:ext uri="{FF2B5EF4-FFF2-40B4-BE49-F238E27FC236}">
                <a16:creationId xmlns:a16="http://schemas.microsoft.com/office/drawing/2014/main" id="{AB894A22-586D-4E34-87BF-4DE311B46474}"/>
              </a:ext>
            </a:extLst>
          </p:cNvPr>
          <p:cNvCxnSpPr>
            <a:cxnSpLocks/>
          </p:cNvCxnSpPr>
          <p:nvPr/>
        </p:nvCxnSpPr>
        <p:spPr>
          <a:xfrm>
            <a:off x="6834627" y="3403886"/>
            <a:ext cx="0" cy="2336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uorakulmio 27">
            <a:extLst>
              <a:ext uri="{FF2B5EF4-FFF2-40B4-BE49-F238E27FC236}">
                <a16:creationId xmlns:a16="http://schemas.microsoft.com/office/drawing/2014/main" id="{97C1A602-2228-42B4-A11E-8B987C4F1647}"/>
              </a:ext>
            </a:extLst>
          </p:cNvPr>
          <p:cNvSpPr/>
          <p:nvPr/>
        </p:nvSpPr>
        <p:spPr>
          <a:xfrm>
            <a:off x="3037513" y="4153833"/>
            <a:ext cx="1682571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58AD"/>
            </a:solidFill>
            <a:prstDash val="solid"/>
          </a:ln>
        </p:spPr>
        <p:txBody>
          <a:bodyPr wrap="square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Kuuma johtokunta</a:t>
            </a:r>
          </a:p>
        </p:txBody>
      </p:sp>
      <p:sp>
        <p:nvSpPr>
          <p:cNvPr id="65" name="Suorakulmio 64">
            <a:extLst>
              <a:ext uri="{FF2B5EF4-FFF2-40B4-BE49-F238E27FC236}">
                <a16:creationId xmlns:a16="http://schemas.microsoft.com/office/drawing/2014/main" id="{7F2F9684-8A88-4AD7-AB64-C3C0B40DE6D9}"/>
              </a:ext>
            </a:extLst>
          </p:cNvPr>
          <p:cNvSpPr/>
          <p:nvPr/>
        </p:nvSpPr>
        <p:spPr>
          <a:xfrm>
            <a:off x="6781956" y="825577"/>
            <a:ext cx="1466499" cy="6424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Vaikutusten arviointi ja seurantaryhmä</a:t>
            </a:r>
          </a:p>
        </p:txBody>
      </p:sp>
      <p:sp>
        <p:nvSpPr>
          <p:cNvPr id="66" name="Suorakulmio 65">
            <a:extLst>
              <a:ext uri="{FF2B5EF4-FFF2-40B4-BE49-F238E27FC236}">
                <a16:creationId xmlns:a16="http://schemas.microsoft.com/office/drawing/2014/main" id="{63647500-6BC2-43D3-8654-7B5591D7DDDE}"/>
              </a:ext>
            </a:extLst>
          </p:cNvPr>
          <p:cNvSpPr/>
          <p:nvPr/>
        </p:nvSpPr>
        <p:spPr>
          <a:xfrm>
            <a:off x="6781955" y="1560369"/>
            <a:ext cx="1466500" cy="598537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Vuorovaikutuksen koordinointiryhmä</a:t>
            </a:r>
          </a:p>
        </p:txBody>
      </p:sp>
      <p:cxnSp>
        <p:nvCxnSpPr>
          <p:cNvPr id="88" name="Suora nuoliyhdysviiva 87">
            <a:extLst>
              <a:ext uri="{FF2B5EF4-FFF2-40B4-BE49-F238E27FC236}">
                <a16:creationId xmlns:a16="http://schemas.microsoft.com/office/drawing/2014/main" id="{A7DF2599-6326-461F-89AB-081B565FF0F8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3878798" y="3990613"/>
            <a:ext cx="1" cy="1632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kstiruutu 115">
            <a:extLst>
              <a:ext uri="{FF2B5EF4-FFF2-40B4-BE49-F238E27FC236}">
                <a16:creationId xmlns:a16="http://schemas.microsoft.com/office/drawing/2014/main" id="{456040AA-0868-4E1F-83F1-CD1B17103D0F}"/>
              </a:ext>
            </a:extLst>
          </p:cNvPr>
          <p:cNvSpPr txBox="1"/>
          <p:nvPr/>
        </p:nvSpPr>
        <p:spPr>
          <a:xfrm>
            <a:off x="6869087" y="4378107"/>
            <a:ext cx="1751091" cy="461665"/>
          </a:xfrm>
          <a:prstGeom prst="rect">
            <a:avLst/>
          </a:prstGeom>
          <a:noFill/>
          <a:ln w="19050">
            <a:solidFill>
              <a:srgbClr val="0058A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HSL-alueeseen kuuluvat kunnat</a:t>
            </a:r>
          </a:p>
        </p:txBody>
      </p:sp>
      <p:sp>
        <p:nvSpPr>
          <p:cNvPr id="117" name="Tekstiruutu 116">
            <a:extLst>
              <a:ext uri="{FF2B5EF4-FFF2-40B4-BE49-F238E27FC236}">
                <a16:creationId xmlns:a16="http://schemas.microsoft.com/office/drawing/2014/main" id="{98696DA3-656F-41D9-BA48-96B0554949F6}"/>
              </a:ext>
            </a:extLst>
          </p:cNvPr>
          <p:cNvSpPr txBox="1"/>
          <p:nvPr/>
        </p:nvSpPr>
        <p:spPr>
          <a:xfrm>
            <a:off x="4991687" y="4380426"/>
            <a:ext cx="1751091" cy="461665"/>
          </a:xfrm>
          <a:prstGeom prst="rect">
            <a:avLst/>
          </a:prstGeom>
          <a:noFill/>
          <a:ln w="19050">
            <a:solidFill>
              <a:srgbClr val="0058A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HSL-alueen ulkopuoliset kunnat</a:t>
            </a:r>
          </a:p>
        </p:txBody>
      </p:sp>
      <p:cxnSp>
        <p:nvCxnSpPr>
          <p:cNvPr id="122" name="Suora nuoliyhdysviiva 121">
            <a:extLst>
              <a:ext uri="{FF2B5EF4-FFF2-40B4-BE49-F238E27FC236}">
                <a16:creationId xmlns:a16="http://schemas.microsoft.com/office/drawing/2014/main" id="{750F4F97-EDAA-4B16-B409-9D81FABD2A2A}"/>
              </a:ext>
            </a:extLst>
          </p:cNvPr>
          <p:cNvCxnSpPr>
            <a:cxnSpLocks/>
          </p:cNvCxnSpPr>
          <p:nvPr/>
        </p:nvCxnSpPr>
        <p:spPr>
          <a:xfrm>
            <a:off x="3872804" y="4413643"/>
            <a:ext cx="1" cy="1632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uora nuoliyhdysviiva 74">
            <a:extLst>
              <a:ext uri="{FF2B5EF4-FFF2-40B4-BE49-F238E27FC236}">
                <a16:creationId xmlns:a16="http://schemas.microsoft.com/office/drawing/2014/main" id="{059CCFE9-EF5C-4AD3-B87B-955F1F3DE1DA}"/>
              </a:ext>
            </a:extLst>
          </p:cNvPr>
          <p:cNvCxnSpPr>
            <a:cxnSpLocks/>
          </p:cNvCxnSpPr>
          <p:nvPr/>
        </p:nvCxnSpPr>
        <p:spPr>
          <a:xfrm>
            <a:off x="1921387" y="4005427"/>
            <a:ext cx="0" cy="5718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uora nuoliyhdysviiva 79">
            <a:extLst>
              <a:ext uri="{FF2B5EF4-FFF2-40B4-BE49-F238E27FC236}">
                <a16:creationId xmlns:a16="http://schemas.microsoft.com/office/drawing/2014/main" id="{C7656A32-EA0D-42F5-802C-378CDAFCA86A}"/>
              </a:ext>
            </a:extLst>
          </p:cNvPr>
          <p:cNvCxnSpPr>
            <a:cxnSpLocks/>
            <a:endCxn id="117" idx="1"/>
          </p:cNvCxnSpPr>
          <p:nvPr/>
        </p:nvCxnSpPr>
        <p:spPr>
          <a:xfrm>
            <a:off x="4720084" y="4405138"/>
            <a:ext cx="271603" cy="206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Suorakulmio 83">
            <a:extLst>
              <a:ext uri="{FF2B5EF4-FFF2-40B4-BE49-F238E27FC236}">
                <a16:creationId xmlns:a16="http://schemas.microsoft.com/office/drawing/2014/main" id="{95523985-5D81-40A6-BA80-53F3FB7E0BA1}"/>
              </a:ext>
            </a:extLst>
          </p:cNvPr>
          <p:cNvSpPr/>
          <p:nvPr/>
        </p:nvSpPr>
        <p:spPr>
          <a:xfrm>
            <a:off x="1438982" y="842667"/>
            <a:ext cx="1654590" cy="132552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985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MAL- maankäyttöryhmä</a:t>
            </a:r>
          </a:p>
        </p:txBody>
      </p:sp>
      <p:sp>
        <p:nvSpPr>
          <p:cNvPr id="89" name="Suorakulmio 88">
            <a:extLst>
              <a:ext uri="{FF2B5EF4-FFF2-40B4-BE49-F238E27FC236}">
                <a16:creationId xmlns:a16="http://schemas.microsoft.com/office/drawing/2014/main" id="{047EB113-FD5F-4339-90AC-744169E60270}"/>
              </a:ext>
            </a:extLst>
          </p:cNvPr>
          <p:cNvSpPr/>
          <p:nvPr/>
        </p:nvSpPr>
        <p:spPr>
          <a:xfrm>
            <a:off x="3202027" y="825577"/>
            <a:ext cx="1650199" cy="133535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 -asumisen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ryhmä</a:t>
            </a:r>
          </a:p>
        </p:txBody>
      </p:sp>
      <p:sp>
        <p:nvSpPr>
          <p:cNvPr id="91" name="Suorakulmio 90">
            <a:extLst>
              <a:ext uri="{FF2B5EF4-FFF2-40B4-BE49-F238E27FC236}">
                <a16:creationId xmlns:a16="http://schemas.microsoft.com/office/drawing/2014/main" id="{90B78B3F-0E4D-430F-AF39-FFEE061C6C90}"/>
              </a:ext>
            </a:extLst>
          </p:cNvPr>
          <p:cNvSpPr/>
          <p:nvPr/>
        </p:nvSpPr>
        <p:spPr>
          <a:xfrm>
            <a:off x="4960681" y="827604"/>
            <a:ext cx="1654588" cy="133130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985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985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Liikennevalmistelu (HSL)</a:t>
            </a:r>
          </a:p>
        </p:txBody>
      </p:sp>
      <p:sp>
        <p:nvSpPr>
          <p:cNvPr id="108" name="Suorakulmio 107">
            <a:extLst>
              <a:ext uri="{FF2B5EF4-FFF2-40B4-BE49-F238E27FC236}">
                <a16:creationId xmlns:a16="http://schemas.microsoft.com/office/drawing/2014/main" id="{75E5FBD6-264D-46BC-9FD3-6C4039E5A43C}"/>
              </a:ext>
            </a:extLst>
          </p:cNvPr>
          <p:cNvSpPr/>
          <p:nvPr/>
        </p:nvSpPr>
        <p:spPr>
          <a:xfrm>
            <a:off x="1581394" y="1681628"/>
            <a:ext cx="1356208" cy="360826"/>
          </a:xfrm>
          <a:prstGeom prst="rect">
            <a:avLst/>
          </a:prstGeom>
          <a:solidFill>
            <a:srgbClr val="E8E8E8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Maankäyttö-aineistoryhmä</a:t>
            </a:r>
          </a:p>
        </p:txBody>
      </p:sp>
      <p:cxnSp>
        <p:nvCxnSpPr>
          <p:cNvPr id="123" name="Suora nuoliyhdysviiva 122">
            <a:extLst>
              <a:ext uri="{FF2B5EF4-FFF2-40B4-BE49-F238E27FC236}">
                <a16:creationId xmlns:a16="http://schemas.microsoft.com/office/drawing/2014/main" id="{1715617B-BE4C-449B-A75E-FA393FCB5601}"/>
              </a:ext>
            </a:extLst>
          </p:cNvPr>
          <p:cNvCxnSpPr>
            <a:cxnSpLocks/>
          </p:cNvCxnSpPr>
          <p:nvPr/>
        </p:nvCxnSpPr>
        <p:spPr>
          <a:xfrm flipH="1">
            <a:off x="4720084" y="3995136"/>
            <a:ext cx="264285" cy="1586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uora nuoliyhdysviiva 97">
            <a:extLst>
              <a:ext uri="{FF2B5EF4-FFF2-40B4-BE49-F238E27FC236}">
                <a16:creationId xmlns:a16="http://schemas.microsoft.com/office/drawing/2014/main" id="{7F5F84F4-71BD-47AD-8CAD-6912149846D4}"/>
              </a:ext>
            </a:extLst>
          </p:cNvPr>
          <p:cNvCxnSpPr>
            <a:cxnSpLocks/>
          </p:cNvCxnSpPr>
          <p:nvPr/>
        </p:nvCxnSpPr>
        <p:spPr>
          <a:xfrm>
            <a:off x="1921384" y="4860062"/>
            <a:ext cx="1" cy="1632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uora nuoliyhdysviiva 98">
            <a:extLst>
              <a:ext uri="{FF2B5EF4-FFF2-40B4-BE49-F238E27FC236}">
                <a16:creationId xmlns:a16="http://schemas.microsoft.com/office/drawing/2014/main" id="{31ADBC4B-88C0-46CC-A577-885B5EE051A3}"/>
              </a:ext>
            </a:extLst>
          </p:cNvPr>
          <p:cNvCxnSpPr>
            <a:cxnSpLocks/>
          </p:cNvCxnSpPr>
          <p:nvPr/>
        </p:nvCxnSpPr>
        <p:spPr>
          <a:xfrm>
            <a:off x="3872804" y="4852062"/>
            <a:ext cx="1" cy="1632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uora nuoliyhdysviiva 99">
            <a:extLst>
              <a:ext uri="{FF2B5EF4-FFF2-40B4-BE49-F238E27FC236}">
                <a16:creationId xmlns:a16="http://schemas.microsoft.com/office/drawing/2014/main" id="{75E73BF7-7F45-4C3E-B927-C0CA01D9D191}"/>
              </a:ext>
            </a:extLst>
          </p:cNvPr>
          <p:cNvCxnSpPr>
            <a:cxnSpLocks/>
          </p:cNvCxnSpPr>
          <p:nvPr/>
        </p:nvCxnSpPr>
        <p:spPr>
          <a:xfrm>
            <a:off x="5765521" y="4842597"/>
            <a:ext cx="1" cy="1632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uora nuoliyhdysviiva 100">
            <a:extLst>
              <a:ext uri="{FF2B5EF4-FFF2-40B4-BE49-F238E27FC236}">
                <a16:creationId xmlns:a16="http://schemas.microsoft.com/office/drawing/2014/main" id="{71EDFA69-A9DE-4199-B1BC-D03A378315A0}"/>
              </a:ext>
            </a:extLst>
          </p:cNvPr>
          <p:cNvCxnSpPr>
            <a:cxnSpLocks/>
          </p:cNvCxnSpPr>
          <p:nvPr/>
        </p:nvCxnSpPr>
        <p:spPr>
          <a:xfrm>
            <a:off x="7666276" y="4842597"/>
            <a:ext cx="1" cy="1632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uora nuoliyhdysviiva 101">
            <a:extLst>
              <a:ext uri="{FF2B5EF4-FFF2-40B4-BE49-F238E27FC236}">
                <a16:creationId xmlns:a16="http://schemas.microsoft.com/office/drawing/2014/main" id="{47A7A33E-E7FF-47A7-8CCD-EDAEF8FA7C11}"/>
              </a:ext>
            </a:extLst>
          </p:cNvPr>
          <p:cNvCxnSpPr>
            <a:cxnSpLocks/>
          </p:cNvCxnSpPr>
          <p:nvPr/>
        </p:nvCxnSpPr>
        <p:spPr>
          <a:xfrm>
            <a:off x="4802562" y="5303566"/>
            <a:ext cx="1" cy="1632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CDF21178-0DDE-433B-BCBA-ABB78769E714}"/>
              </a:ext>
            </a:extLst>
          </p:cNvPr>
          <p:cNvSpPr/>
          <p:nvPr/>
        </p:nvSpPr>
        <p:spPr>
          <a:xfrm>
            <a:off x="927310" y="5986770"/>
            <a:ext cx="7834968" cy="517879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Tekstiruutu 126">
            <a:extLst>
              <a:ext uri="{FF2B5EF4-FFF2-40B4-BE49-F238E27FC236}">
                <a16:creationId xmlns:a16="http://schemas.microsoft.com/office/drawing/2014/main" id="{445A42A4-3C2C-4591-B2DC-BA7F3479125F}"/>
              </a:ext>
            </a:extLst>
          </p:cNvPr>
          <p:cNvSpPr txBox="1"/>
          <p:nvPr/>
        </p:nvSpPr>
        <p:spPr>
          <a:xfrm>
            <a:off x="9577952" y="5735877"/>
            <a:ext cx="2095487" cy="10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MAL-sopimussihteeristö</a:t>
            </a:r>
          </a:p>
        </p:txBody>
      </p:sp>
      <p:cxnSp>
        <p:nvCxnSpPr>
          <p:cNvPr id="129" name="Suora nuoliyhdysviiva 128">
            <a:extLst>
              <a:ext uri="{FF2B5EF4-FFF2-40B4-BE49-F238E27FC236}">
                <a16:creationId xmlns:a16="http://schemas.microsoft.com/office/drawing/2014/main" id="{A909C774-9320-464E-B132-AC68C1456885}"/>
              </a:ext>
            </a:extLst>
          </p:cNvPr>
          <p:cNvCxnSpPr>
            <a:cxnSpLocks/>
          </p:cNvCxnSpPr>
          <p:nvPr/>
        </p:nvCxnSpPr>
        <p:spPr>
          <a:xfrm flipH="1">
            <a:off x="8784741" y="6245709"/>
            <a:ext cx="742472" cy="0"/>
          </a:xfrm>
          <a:prstGeom prst="straightConnector1">
            <a:avLst/>
          </a:prstGeom>
          <a:ln w="28575">
            <a:solidFill>
              <a:srgbClr val="007AC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kstiruutu 131">
            <a:extLst>
              <a:ext uri="{FF2B5EF4-FFF2-40B4-BE49-F238E27FC236}">
                <a16:creationId xmlns:a16="http://schemas.microsoft.com/office/drawing/2014/main" id="{4251AB90-1D2D-41FC-9DC7-75087BE7CC47}"/>
              </a:ext>
            </a:extLst>
          </p:cNvPr>
          <p:cNvSpPr txBox="1"/>
          <p:nvPr/>
        </p:nvSpPr>
        <p:spPr>
          <a:xfrm rot="16200000">
            <a:off x="256683" y="6109019"/>
            <a:ext cx="901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SEURANTA</a:t>
            </a:r>
          </a:p>
        </p:txBody>
      </p:sp>
      <p:cxnSp>
        <p:nvCxnSpPr>
          <p:cNvPr id="133" name="Suora yhdysviiva 132">
            <a:extLst>
              <a:ext uri="{FF2B5EF4-FFF2-40B4-BE49-F238E27FC236}">
                <a16:creationId xmlns:a16="http://schemas.microsoft.com/office/drawing/2014/main" id="{9F2066DA-711E-4037-9DB1-45CA8D461CC9}"/>
              </a:ext>
            </a:extLst>
          </p:cNvPr>
          <p:cNvCxnSpPr>
            <a:cxnSpLocks/>
          </p:cNvCxnSpPr>
          <p:nvPr/>
        </p:nvCxnSpPr>
        <p:spPr>
          <a:xfrm>
            <a:off x="827245" y="6015051"/>
            <a:ext cx="0" cy="51787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uora nuoliyhdysviiva 133">
            <a:extLst>
              <a:ext uri="{FF2B5EF4-FFF2-40B4-BE49-F238E27FC236}">
                <a16:creationId xmlns:a16="http://schemas.microsoft.com/office/drawing/2014/main" id="{129B61BB-36F3-46DF-A081-28CFD996E807}"/>
              </a:ext>
            </a:extLst>
          </p:cNvPr>
          <p:cNvCxnSpPr>
            <a:cxnSpLocks/>
          </p:cNvCxnSpPr>
          <p:nvPr/>
        </p:nvCxnSpPr>
        <p:spPr>
          <a:xfrm flipH="1">
            <a:off x="8771664" y="2964269"/>
            <a:ext cx="955274" cy="0"/>
          </a:xfrm>
          <a:prstGeom prst="straightConnector1">
            <a:avLst/>
          </a:prstGeom>
          <a:ln w="28575">
            <a:solidFill>
              <a:srgbClr val="007AC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uora nuoliyhdysviiva 134">
            <a:extLst>
              <a:ext uri="{FF2B5EF4-FFF2-40B4-BE49-F238E27FC236}">
                <a16:creationId xmlns:a16="http://schemas.microsoft.com/office/drawing/2014/main" id="{64E161F0-66F4-407C-8B06-0B787A906008}"/>
              </a:ext>
            </a:extLst>
          </p:cNvPr>
          <p:cNvCxnSpPr>
            <a:cxnSpLocks/>
          </p:cNvCxnSpPr>
          <p:nvPr/>
        </p:nvCxnSpPr>
        <p:spPr>
          <a:xfrm flipH="1">
            <a:off x="8248455" y="2472907"/>
            <a:ext cx="1491560" cy="0"/>
          </a:xfrm>
          <a:prstGeom prst="straightConnector1">
            <a:avLst/>
          </a:prstGeom>
          <a:ln w="28575">
            <a:solidFill>
              <a:srgbClr val="007AC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uora nuoliyhdysviiva 135">
            <a:extLst>
              <a:ext uri="{FF2B5EF4-FFF2-40B4-BE49-F238E27FC236}">
                <a16:creationId xmlns:a16="http://schemas.microsoft.com/office/drawing/2014/main" id="{AD868E99-C366-4008-880D-61AF633083E6}"/>
              </a:ext>
            </a:extLst>
          </p:cNvPr>
          <p:cNvCxnSpPr>
            <a:cxnSpLocks/>
            <a:endCxn id="4" idx="3"/>
          </p:cNvCxnSpPr>
          <p:nvPr/>
        </p:nvCxnSpPr>
        <p:spPr>
          <a:xfrm flipH="1" flipV="1">
            <a:off x="8771305" y="1686802"/>
            <a:ext cx="968710" cy="466874"/>
          </a:xfrm>
          <a:prstGeom prst="straightConnector1">
            <a:avLst/>
          </a:prstGeom>
          <a:ln w="28575">
            <a:solidFill>
              <a:srgbClr val="007AC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uora nuoliyhdysviiva 140">
            <a:extLst>
              <a:ext uri="{FF2B5EF4-FFF2-40B4-BE49-F238E27FC236}">
                <a16:creationId xmlns:a16="http://schemas.microsoft.com/office/drawing/2014/main" id="{A1A1CE02-28AC-4336-B655-3AE6E33485FA}"/>
              </a:ext>
            </a:extLst>
          </p:cNvPr>
          <p:cNvCxnSpPr>
            <a:cxnSpLocks/>
          </p:cNvCxnSpPr>
          <p:nvPr/>
        </p:nvCxnSpPr>
        <p:spPr>
          <a:xfrm flipH="1">
            <a:off x="8784741" y="5270303"/>
            <a:ext cx="742472" cy="348177"/>
          </a:xfrm>
          <a:prstGeom prst="straightConnector1">
            <a:avLst/>
          </a:prstGeom>
          <a:ln w="28575">
            <a:solidFill>
              <a:srgbClr val="007AC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uora nuoliyhdysviiva 144">
            <a:extLst>
              <a:ext uri="{FF2B5EF4-FFF2-40B4-BE49-F238E27FC236}">
                <a16:creationId xmlns:a16="http://schemas.microsoft.com/office/drawing/2014/main" id="{2D9CA918-E388-4F42-BDA7-48874352C7E8}"/>
              </a:ext>
            </a:extLst>
          </p:cNvPr>
          <p:cNvCxnSpPr>
            <a:cxnSpLocks/>
          </p:cNvCxnSpPr>
          <p:nvPr/>
        </p:nvCxnSpPr>
        <p:spPr>
          <a:xfrm>
            <a:off x="7673985" y="3999799"/>
            <a:ext cx="0" cy="3783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kstiruutu 145">
            <a:extLst>
              <a:ext uri="{FF2B5EF4-FFF2-40B4-BE49-F238E27FC236}">
                <a16:creationId xmlns:a16="http://schemas.microsoft.com/office/drawing/2014/main" id="{3049E818-D2AD-4A04-84DD-A2F81202CB56}"/>
              </a:ext>
            </a:extLst>
          </p:cNvPr>
          <p:cNvSpPr txBox="1"/>
          <p:nvPr/>
        </p:nvSpPr>
        <p:spPr>
          <a:xfrm>
            <a:off x="1092769" y="6107900"/>
            <a:ext cx="7534886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MAL-sopimuksen seurantasihteeristö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8" name="Suora nuoliyhdysviiva 147">
            <a:extLst>
              <a:ext uri="{FF2B5EF4-FFF2-40B4-BE49-F238E27FC236}">
                <a16:creationId xmlns:a16="http://schemas.microsoft.com/office/drawing/2014/main" id="{8C1F8587-8139-400B-9BA5-AEA950A40F0F}"/>
              </a:ext>
            </a:extLst>
          </p:cNvPr>
          <p:cNvCxnSpPr>
            <a:cxnSpLocks/>
          </p:cNvCxnSpPr>
          <p:nvPr/>
        </p:nvCxnSpPr>
        <p:spPr>
          <a:xfrm>
            <a:off x="4802561" y="5781428"/>
            <a:ext cx="0" cy="2336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uora nuoliyhdysviiva 148">
            <a:extLst>
              <a:ext uri="{FF2B5EF4-FFF2-40B4-BE49-F238E27FC236}">
                <a16:creationId xmlns:a16="http://schemas.microsoft.com/office/drawing/2014/main" id="{BD264339-6507-463C-BBDE-7007C1BE07F3}"/>
              </a:ext>
            </a:extLst>
          </p:cNvPr>
          <p:cNvCxnSpPr>
            <a:cxnSpLocks/>
          </p:cNvCxnSpPr>
          <p:nvPr/>
        </p:nvCxnSpPr>
        <p:spPr>
          <a:xfrm>
            <a:off x="10654510" y="5436620"/>
            <a:ext cx="0" cy="231451"/>
          </a:xfrm>
          <a:prstGeom prst="straightConnector1">
            <a:avLst/>
          </a:prstGeom>
          <a:ln w="28575">
            <a:solidFill>
              <a:srgbClr val="007A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uora nuoliyhdysviiva 155">
            <a:extLst>
              <a:ext uri="{FF2B5EF4-FFF2-40B4-BE49-F238E27FC236}">
                <a16:creationId xmlns:a16="http://schemas.microsoft.com/office/drawing/2014/main" id="{2CA9F6A0-B012-4CF1-A541-1ED236012904}"/>
              </a:ext>
            </a:extLst>
          </p:cNvPr>
          <p:cNvCxnSpPr>
            <a:cxnSpLocks/>
          </p:cNvCxnSpPr>
          <p:nvPr/>
        </p:nvCxnSpPr>
        <p:spPr>
          <a:xfrm flipH="1">
            <a:off x="1085274" y="2475459"/>
            <a:ext cx="362593" cy="0"/>
          </a:xfrm>
          <a:prstGeom prst="straightConnector1">
            <a:avLst/>
          </a:prstGeom>
          <a:ln w="19050">
            <a:solidFill>
              <a:srgbClr val="007AC9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uora nuoliyhdysviiva 156">
            <a:extLst>
              <a:ext uri="{FF2B5EF4-FFF2-40B4-BE49-F238E27FC236}">
                <a16:creationId xmlns:a16="http://schemas.microsoft.com/office/drawing/2014/main" id="{006B124D-4405-4E29-966E-14E8CED6C042}"/>
              </a:ext>
            </a:extLst>
          </p:cNvPr>
          <p:cNvCxnSpPr>
            <a:cxnSpLocks/>
          </p:cNvCxnSpPr>
          <p:nvPr/>
        </p:nvCxnSpPr>
        <p:spPr>
          <a:xfrm flipH="1" flipV="1">
            <a:off x="1092769" y="686177"/>
            <a:ext cx="6077" cy="1728439"/>
          </a:xfrm>
          <a:prstGeom prst="straightConnector1">
            <a:avLst/>
          </a:prstGeom>
          <a:ln w="19050">
            <a:solidFill>
              <a:srgbClr val="007AC9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uora nuoliyhdysviiva 165">
            <a:extLst>
              <a:ext uri="{FF2B5EF4-FFF2-40B4-BE49-F238E27FC236}">
                <a16:creationId xmlns:a16="http://schemas.microsoft.com/office/drawing/2014/main" id="{19648008-99A6-492B-AFC9-819EA4660EC5}"/>
              </a:ext>
            </a:extLst>
          </p:cNvPr>
          <p:cNvCxnSpPr>
            <a:cxnSpLocks/>
          </p:cNvCxnSpPr>
          <p:nvPr/>
        </p:nvCxnSpPr>
        <p:spPr>
          <a:xfrm flipH="1">
            <a:off x="1099814" y="686175"/>
            <a:ext cx="7520364" cy="0"/>
          </a:xfrm>
          <a:prstGeom prst="straightConnector1">
            <a:avLst/>
          </a:prstGeom>
          <a:ln w="19050">
            <a:solidFill>
              <a:srgbClr val="007AC9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uora nuoliyhdysviiva 167">
            <a:extLst>
              <a:ext uri="{FF2B5EF4-FFF2-40B4-BE49-F238E27FC236}">
                <a16:creationId xmlns:a16="http://schemas.microsoft.com/office/drawing/2014/main" id="{4E40E55B-9D0B-4139-9C22-700E6C8DC542}"/>
              </a:ext>
            </a:extLst>
          </p:cNvPr>
          <p:cNvCxnSpPr>
            <a:cxnSpLocks/>
          </p:cNvCxnSpPr>
          <p:nvPr/>
        </p:nvCxnSpPr>
        <p:spPr>
          <a:xfrm flipV="1">
            <a:off x="8627674" y="701872"/>
            <a:ext cx="0" cy="1771035"/>
          </a:xfrm>
          <a:prstGeom prst="straightConnector1">
            <a:avLst/>
          </a:prstGeom>
          <a:ln w="19050">
            <a:solidFill>
              <a:srgbClr val="007AC9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uora nuoliyhdysviiva 169">
            <a:extLst>
              <a:ext uri="{FF2B5EF4-FFF2-40B4-BE49-F238E27FC236}">
                <a16:creationId xmlns:a16="http://schemas.microsoft.com/office/drawing/2014/main" id="{747019BB-DDB1-4B46-B47D-075B7FCBAE6C}"/>
              </a:ext>
            </a:extLst>
          </p:cNvPr>
          <p:cNvCxnSpPr>
            <a:cxnSpLocks/>
          </p:cNvCxnSpPr>
          <p:nvPr/>
        </p:nvCxnSpPr>
        <p:spPr>
          <a:xfrm flipH="1">
            <a:off x="8248456" y="2472907"/>
            <a:ext cx="371722" cy="0"/>
          </a:xfrm>
          <a:prstGeom prst="straightConnector1">
            <a:avLst/>
          </a:prstGeom>
          <a:ln w="19050">
            <a:solidFill>
              <a:srgbClr val="007AC9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kstiruutu 77">
            <a:extLst>
              <a:ext uri="{FF2B5EF4-FFF2-40B4-BE49-F238E27FC236}">
                <a16:creationId xmlns:a16="http://schemas.microsoft.com/office/drawing/2014/main" id="{C0D8832F-1200-44D3-882A-2C0070246C56}"/>
              </a:ext>
            </a:extLst>
          </p:cNvPr>
          <p:cNvSpPr txBox="1"/>
          <p:nvPr/>
        </p:nvSpPr>
        <p:spPr>
          <a:xfrm>
            <a:off x="9577952" y="5139498"/>
            <a:ext cx="2089644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Sopimuksen neuvotteluryhmä</a:t>
            </a:r>
          </a:p>
        </p:txBody>
      </p:sp>
      <p:sp>
        <p:nvSpPr>
          <p:cNvPr id="81" name="Tekstiruutu 80">
            <a:extLst>
              <a:ext uri="{FF2B5EF4-FFF2-40B4-BE49-F238E27FC236}">
                <a16:creationId xmlns:a16="http://schemas.microsoft.com/office/drawing/2014/main" id="{5F996BF6-14D9-48BB-A129-CEB4A16A5CB9}"/>
              </a:ext>
            </a:extLst>
          </p:cNvPr>
          <p:cNvSpPr txBox="1"/>
          <p:nvPr/>
        </p:nvSpPr>
        <p:spPr>
          <a:xfrm>
            <a:off x="9726937" y="6070352"/>
            <a:ext cx="1769845" cy="6001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MAL-seurantatietoryhmä (HSY, sopimusosapuolet, muut tiedontuottajat)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68231C6-9F80-4561-AFA0-B16910977665}"/>
              </a:ext>
            </a:extLst>
          </p:cNvPr>
          <p:cNvSpPr txBox="1"/>
          <p:nvPr/>
        </p:nvSpPr>
        <p:spPr>
          <a:xfrm>
            <a:off x="5061369" y="1784790"/>
            <a:ext cx="1466500" cy="261610"/>
          </a:xfrm>
          <a:prstGeom prst="rect">
            <a:avLst/>
          </a:prstGeom>
          <a:solidFill>
            <a:srgbClr val="E8E8E8"/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HLJ yhteistyöryhmät</a:t>
            </a:r>
          </a:p>
        </p:txBody>
      </p:sp>
      <p:cxnSp>
        <p:nvCxnSpPr>
          <p:cNvPr id="76" name="Suora nuoliyhdysviiva 75">
            <a:extLst>
              <a:ext uri="{FF2B5EF4-FFF2-40B4-BE49-F238E27FC236}">
                <a16:creationId xmlns:a16="http://schemas.microsoft.com/office/drawing/2014/main" id="{ED55801C-5390-443F-9ED7-178A1D5163F4}"/>
              </a:ext>
            </a:extLst>
          </p:cNvPr>
          <p:cNvCxnSpPr>
            <a:cxnSpLocks/>
          </p:cNvCxnSpPr>
          <p:nvPr/>
        </p:nvCxnSpPr>
        <p:spPr>
          <a:xfrm>
            <a:off x="4720084" y="3187552"/>
            <a:ext cx="309976" cy="909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kstiruutu 92">
            <a:extLst>
              <a:ext uri="{FF2B5EF4-FFF2-40B4-BE49-F238E27FC236}">
                <a16:creationId xmlns:a16="http://schemas.microsoft.com/office/drawing/2014/main" id="{57138FB9-14C3-4B5B-90D5-024E07B134C9}"/>
              </a:ext>
            </a:extLst>
          </p:cNvPr>
          <p:cNvSpPr txBox="1"/>
          <p:nvPr/>
        </p:nvSpPr>
        <p:spPr>
          <a:xfrm>
            <a:off x="9872115" y="3100475"/>
            <a:ext cx="1731824" cy="492443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Valtion </a:t>
            </a:r>
            <a:r>
              <a:rPr kumimoji="0" lang="fi-FI" sz="13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organisaa-tioiden</a:t>
            </a: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 ylin johto</a:t>
            </a:r>
          </a:p>
        </p:txBody>
      </p:sp>
      <p:cxnSp>
        <p:nvCxnSpPr>
          <p:cNvPr id="95" name="Suora nuoliyhdysviiva 94">
            <a:extLst>
              <a:ext uri="{FF2B5EF4-FFF2-40B4-BE49-F238E27FC236}">
                <a16:creationId xmlns:a16="http://schemas.microsoft.com/office/drawing/2014/main" id="{B1021249-AD6C-4268-A1D7-4B27E7254025}"/>
              </a:ext>
            </a:extLst>
          </p:cNvPr>
          <p:cNvCxnSpPr>
            <a:cxnSpLocks/>
          </p:cNvCxnSpPr>
          <p:nvPr/>
        </p:nvCxnSpPr>
        <p:spPr>
          <a:xfrm flipH="1">
            <a:off x="8762279" y="3354165"/>
            <a:ext cx="1274856" cy="0"/>
          </a:xfrm>
          <a:prstGeom prst="straightConnector1">
            <a:avLst/>
          </a:prstGeom>
          <a:ln w="28575">
            <a:solidFill>
              <a:srgbClr val="007AC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ruutu 2">
            <a:extLst>
              <a:ext uri="{FF2B5EF4-FFF2-40B4-BE49-F238E27FC236}">
                <a16:creationId xmlns:a16="http://schemas.microsoft.com/office/drawing/2014/main" id="{A020B994-9C9D-4ED8-A55A-81BC6DFE0102}"/>
              </a:ext>
            </a:extLst>
          </p:cNvPr>
          <p:cNvSpPr txBox="1"/>
          <p:nvPr/>
        </p:nvSpPr>
        <p:spPr>
          <a:xfrm rot="16200000">
            <a:off x="-3694776" y="661018"/>
            <a:ext cx="7851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i="1">
                <a:solidFill>
                  <a:schemeClr val="accent1"/>
                </a:solidFill>
              </a:rPr>
              <a:t>Valmisteluryhmien kokoonpanot aineiston liitteenä</a:t>
            </a:r>
          </a:p>
        </p:txBody>
      </p:sp>
      <p:sp>
        <p:nvSpPr>
          <p:cNvPr id="77" name="Suorakulmio: Pyöristetyt kulmat 76">
            <a:extLst>
              <a:ext uri="{FF2B5EF4-FFF2-40B4-BE49-F238E27FC236}">
                <a16:creationId xmlns:a16="http://schemas.microsoft.com/office/drawing/2014/main" id="{11C81420-0321-4876-953B-B20CEB57DA36}"/>
              </a:ext>
            </a:extLst>
          </p:cNvPr>
          <p:cNvSpPr/>
          <p:nvPr/>
        </p:nvSpPr>
        <p:spPr bwMode="auto">
          <a:xfrm>
            <a:off x="9656072" y="318658"/>
            <a:ext cx="2162443" cy="784378"/>
          </a:xfrm>
          <a:prstGeom prst="roundRect">
            <a:avLst/>
          </a:prstGeom>
          <a:solidFill>
            <a:srgbClr val="007A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Tästä päätetään puiteohjelmassa</a:t>
            </a: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66B33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9" name="Freeform 41">
            <a:extLst>
              <a:ext uri="{FF2B5EF4-FFF2-40B4-BE49-F238E27FC236}">
                <a16:creationId xmlns:a16="http://schemas.microsoft.com/office/drawing/2014/main" id="{C4821A90-F21D-4715-B61F-E5A2E13DE5E5}"/>
              </a:ext>
            </a:extLst>
          </p:cNvPr>
          <p:cNvSpPr>
            <a:spLocks/>
          </p:cNvSpPr>
          <p:nvPr/>
        </p:nvSpPr>
        <p:spPr bwMode="auto">
          <a:xfrm rot="5400000">
            <a:off x="9365643" y="638466"/>
            <a:ext cx="308939" cy="311264"/>
          </a:xfrm>
          <a:custGeom>
            <a:avLst/>
            <a:gdLst>
              <a:gd name="T0" fmla="*/ 0 w 260"/>
              <a:gd name="T1" fmla="*/ 0 h 259"/>
              <a:gd name="T2" fmla="*/ 169 w 260"/>
              <a:gd name="T3" fmla="*/ 169 h 259"/>
              <a:gd name="T4" fmla="*/ 260 w 260"/>
              <a:gd name="T5" fmla="*/ 131 h 259"/>
              <a:gd name="T6" fmla="*/ 260 w 260"/>
              <a:gd name="T7" fmla="*/ 0 h 259"/>
              <a:gd name="T8" fmla="*/ 0 w 260"/>
              <a:gd name="T9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" h="259">
                <a:moveTo>
                  <a:pt x="0" y="0"/>
                </a:moveTo>
                <a:cubicBezTo>
                  <a:pt x="169" y="169"/>
                  <a:pt x="169" y="169"/>
                  <a:pt x="169" y="169"/>
                </a:cubicBezTo>
                <a:cubicBezTo>
                  <a:pt x="169" y="169"/>
                  <a:pt x="260" y="259"/>
                  <a:pt x="260" y="131"/>
                </a:cubicBezTo>
                <a:cubicBezTo>
                  <a:pt x="260" y="0"/>
                  <a:pt x="260" y="0"/>
                  <a:pt x="26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AC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2250">
              <a:solidFill>
                <a:srgbClr val="007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8322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3BC8DB-E89B-47CC-A3EF-6C8E702E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Seuraavaksi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1E79192-6E82-49A5-AFA0-9E50C549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4202-FFF6-40DE-8212-1988D9C3010A}" type="slidenum">
              <a:rPr lang="fi-FI" smtClean="0"/>
              <a:t>12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C664011-C1EA-4BD4-98A1-2B4CE57A7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770B840-D2AD-4464-BF7B-7AE5162D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4E76-8DF1-468E-96E5-25BF8C7B919B}" type="datetime1">
              <a:rPr lang="fi-FI" smtClean="0"/>
              <a:t>8.1.2021</a:t>
            </a:fld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E0FF218-19B1-4D96-BCC9-DA3DE2684F70}"/>
              </a:ext>
            </a:extLst>
          </p:cNvPr>
          <p:cNvSpPr/>
          <p:nvPr/>
        </p:nvSpPr>
        <p:spPr>
          <a:xfrm>
            <a:off x="647660" y="1874496"/>
            <a:ext cx="113529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431800"/>
            <a:r>
              <a:rPr lang="fi-FI" sz="2000" b="1" dirty="0">
                <a:solidFill>
                  <a:schemeClr val="accent2"/>
                </a:solidFill>
              </a:rPr>
              <a:t>MAL-tilannekuva  – </a:t>
            </a:r>
            <a:r>
              <a:rPr lang="fi-FI" sz="2000" dirty="0">
                <a:solidFill>
                  <a:schemeClr val="accent2"/>
                </a:solidFill>
              </a:rPr>
              <a:t> työn alla</a:t>
            </a:r>
          </a:p>
          <a:p>
            <a:pPr marL="431800" indent="-431800"/>
            <a:r>
              <a:rPr lang="fi-FI" sz="2000" dirty="0"/>
              <a:t>Kootaan tietoa, tehdään kuvaus nykytilasta ja nähtävissä olevista kehityssuunnista M, A ja L.</a:t>
            </a:r>
          </a:p>
          <a:p>
            <a:pPr marL="431800" indent="-431800"/>
            <a:r>
              <a:rPr lang="fi-FI" sz="2000" dirty="0"/>
              <a:t>Aikataulu: 8/2020–2/2021</a:t>
            </a:r>
          </a:p>
          <a:p>
            <a:pPr marL="431800" indent="-431800"/>
            <a:endParaRPr lang="fi-FI" sz="2000" dirty="0"/>
          </a:p>
          <a:p>
            <a:pPr marL="431800" indent="-431800"/>
            <a:r>
              <a:rPr lang="fi-FI" sz="2000" b="1" dirty="0">
                <a:solidFill>
                  <a:schemeClr val="accent2"/>
                </a:solidFill>
              </a:rPr>
              <a:t>Visio, tavoitteet ja mittarit – </a:t>
            </a:r>
            <a:r>
              <a:rPr lang="fi-FI" sz="2000" dirty="0">
                <a:solidFill>
                  <a:schemeClr val="accent2"/>
                </a:solidFill>
              </a:rPr>
              <a:t>käynnistymässä</a:t>
            </a:r>
          </a:p>
          <a:p>
            <a:pPr marL="431800" indent="-431800"/>
            <a:r>
              <a:rPr lang="fi-FI" sz="2000" dirty="0"/>
              <a:t>Edellinen MAL-visio tarvitsee päivitystä ja kirkastamista. Luottamushenkilöiden rooli keskeinen.</a:t>
            </a:r>
          </a:p>
          <a:p>
            <a:pPr marL="431800" indent="-431800"/>
            <a:r>
              <a:rPr lang="fi-FI" sz="2000" dirty="0"/>
              <a:t>Aikataulu: 1/2021–11/2021</a:t>
            </a:r>
          </a:p>
          <a:p>
            <a:pPr marL="431800" indent="-431800"/>
            <a:r>
              <a:rPr lang="fi-FI" sz="2000" dirty="0"/>
              <a:t>Päätöksenteko: </a:t>
            </a:r>
            <a:r>
              <a:rPr lang="fi-FI" sz="2000" dirty="0" err="1"/>
              <a:t>HSLh</a:t>
            </a:r>
            <a:r>
              <a:rPr lang="fi-FI" sz="2000" dirty="0"/>
              <a:t>, HSYK, KUUMA-</a:t>
            </a:r>
            <a:r>
              <a:rPr lang="fi-FI" sz="2000" dirty="0" err="1"/>
              <a:t>jk</a:t>
            </a:r>
            <a:r>
              <a:rPr lang="fi-FI" sz="2000" dirty="0"/>
              <a:t> 11/2021</a:t>
            </a:r>
          </a:p>
          <a:p>
            <a:pPr marL="431800" indent="-431800"/>
            <a:endParaRPr lang="fi-FI" sz="2000" dirty="0"/>
          </a:p>
          <a:p>
            <a:pPr marL="431800" indent="-431800">
              <a:buFont typeface="Arial" panose="020B0604020202020204" pitchFamily="34" charset="0"/>
              <a:buChar char="•"/>
            </a:pPr>
            <a:r>
              <a:rPr lang="fi-FI" sz="2000" b="1" dirty="0"/>
              <a:t>Luottamushenkilöwebinaari 28.1.2021</a:t>
            </a:r>
          </a:p>
          <a:p>
            <a:pPr marL="431800" indent="-431800">
              <a:buFont typeface="Arial" panose="020B0604020202020204" pitchFamily="34" charset="0"/>
              <a:buChar char="•"/>
            </a:pPr>
            <a:r>
              <a:rPr lang="fi-FI" sz="2000" dirty="0"/>
              <a:t>Alustavasti suunniteltu luottamushenkilötilaisuudet myös ennen kesää sekä alkusyksyllä. </a:t>
            </a:r>
          </a:p>
          <a:p>
            <a:pPr marL="431800" indent="-431800"/>
            <a:endParaRPr lang="fi-FI" dirty="0"/>
          </a:p>
          <a:p>
            <a:pPr marL="431800" indent="-431800"/>
            <a:endParaRPr lang="fi-FI" dirty="0">
              <a:cs typeface="Arial"/>
            </a:endParaRPr>
          </a:p>
          <a:p>
            <a:pPr marL="431800" indent="-431800"/>
            <a:endParaRPr lang="fi-FI" dirty="0">
              <a:cs typeface="Arial"/>
            </a:endParaRPr>
          </a:p>
          <a:p>
            <a:pPr marL="431800" indent="-431800"/>
            <a:endParaRPr lang="fi-FI" dirty="0">
              <a:cs typeface="Arial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1016854-8392-4619-A57D-A69062F82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419007"/>
            <a:ext cx="1189729" cy="1188357"/>
          </a:xfrm>
          <a:prstGeom prst="rect">
            <a:avLst/>
          </a:prstGeom>
        </p:spPr>
      </p:pic>
      <p:sp>
        <p:nvSpPr>
          <p:cNvPr id="8" name="Ellipsi 7">
            <a:extLst>
              <a:ext uri="{FF2B5EF4-FFF2-40B4-BE49-F238E27FC236}">
                <a16:creationId xmlns:a16="http://schemas.microsoft.com/office/drawing/2014/main" id="{20BB133B-6C97-4D35-8E84-2B0C332F9846}"/>
              </a:ext>
            </a:extLst>
          </p:cNvPr>
          <p:cNvSpPr/>
          <p:nvPr/>
        </p:nvSpPr>
        <p:spPr bwMode="auto">
          <a:xfrm>
            <a:off x="5276212" y="1140904"/>
            <a:ext cx="216185" cy="205483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25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53F4956F-48A3-4162-ADF3-5DC21553FF3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548931" y="1258720"/>
            <a:ext cx="209156" cy="62954"/>
          </a:xfrm>
          <a:prstGeom prst="straightConnector1">
            <a:avLst/>
          </a:prstGeom>
          <a:noFill/>
          <a:ln w="63500" cap="rnd" cmpd="sng" algn="ctr">
            <a:solidFill>
              <a:schemeClr val="accent2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28732590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34339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B2E49BA-B92B-475A-85BD-667C01CD5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5" y="136524"/>
            <a:ext cx="4763591" cy="67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B0ACCFB-3B1B-45B2-9D9A-71B9F788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1344" y="6356351"/>
            <a:ext cx="5520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E9422E-AB18-498F-A7FF-179425C9812D}" type="slidenum">
              <a:rPr kumimoji="0" lang="fi-FI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A5DE53A1-B4BB-411B-A92C-841BED812C36}"/>
              </a:ext>
            </a:extLst>
          </p:cNvPr>
          <p:cNvSpPr/>
          <p:nvPr/>
        </p:nvSpPr>
        <p:spPr>
          <a:xfrm>
            <a:off x="5532086" y="1628800"/>
            <a:ext cx="6146769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180000" defTabSz="121917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i-FI" sz="2000" dirty="0"/>
              <a:t>Vuonna 2020 uutta asumisen kerrosalaa hyväksyttiin Espoon asemakaavoissa yhteensä </a:t>
            </a:r>
            <a:r>
              <a:rPr lang="fi-FI" sz="2000" b="1" dirty="0"/>
              <a:t>387 000 k-m</a:t>
            </a:r>
            <a:r>
              <a:rPr lang="fi-FI" sz="2000" b="1" baseline="30000" dirty="0"/>
              <a:t>2 </a:t>
            </a:r>
            <a:r>
              <a:rPr lang="fi-FI" sz="2000" dirty="0">
                <a:solidFill>
                  <a:schemeClr val="accent2"/>
                </a:solidFill>
              </a:rPr>
              <a:t>  </a:t>
            </a:r>
            <a:r>
              <a:rPr lang="fi-FI" sz="2000" dirty="0">
                <a:solidFill>
                  <a:schemeClr val="accent2"/>
                </a:solidFill>
                <a:sym typeface="Wingdings" panose="05000000000000000000" pitchFamily="2" charset="2"/>
              </a:rPr>
              <a:t>(4 </a:t>
            </a:r>
            <a:r>
              <a:rPr lang="fi-FI" sz="2000" dirty="0">
                <a:solidFill>
                  <a:schemeClr val="accent2"/>
                </a:solidFill>
              </a:rPr>
              <a:t>vuoden tavoite 1,2 </a:t>
            </a:r>
            <a:r>
              <a:rPr lang="fi-FI" sz="2000" dirty="0" err="1">
                <a:solidFill>
                  <a:schemeClr val="accent2"/>
                </a:solidFill>
              </a:rPr>
              <a:t>milj</a:t>
            </a:r>
            <a:r>
              <a:rPr lang="fi-FI" sz="2000" dirty="0">
                <a:solidFill>
                  <a:schemeClr val="accent2"/>
                </a:solidFill>
              </a:rPr>
              <a:t> k-m</a:t>
            </a:r>
            <a:r>
              <a:rPr lang="fi-FI" sz="2000" baseline="30000" dirty="0">
                <a:solidFill>
                  <a:schemeClr val="accent2"/>
                </a:solidFill>
              </a:rPr>
              <a:t>2</a:t>
            </a:r>
            <a:r>
              <a:rPr lang="fi-FI" sz="2000" dirty="0">
                <a:solidFill>
                  <a:schemeClr val="accent2"/>
                </a:solidFill>
              </a:rPr>
              <a:t>)</a:t>
            </a:r>
            <a:r>
              <a:rPr lang="fi-FI" sz="2000" baseline="30000" dirty="0">
                <a:solidFill>
                  <a:schemeClr val="accent2"/>
                </a:solidFill>
              </a:rPr>
              <a:t> </a:t>
            </a:r>
            <a:endParaRPr lang="fi-FI" sz="2000" dirty="0">
              <a:solidFill>
                <a:schemeClr val="accent2"/>
              </a:solidFill>
            </a:endParaRPr>
          </a:p>
          <a:p>
            <a:pPr marL="285750" indent="-180000" defTabSz="121917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i-FI" sz="1200" dirty="0"/>
          </a:p>
          <a:p>
            <a:pPr marL="285750" indent="-180000" defTabSz="121917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i-FI" sz="2000" b="1" dirty="0"/>
              <a:t>98 % </a:t>
            </a:r>
            <a:r>
              <a:rPr lang="fi-FI" sz="2000" dirty="0"/>
              <a:t>kerrosalasta sijaitsi MAL 2019 -suunnitelman mukaisilla maankäytön ensisijaisilla kehittämisvyöhykkeillä </a:t>
            </a:r>
            <a:r>
              <a:rPr lang="fi-FI" sz="2000" dirty="0">
                <a:solidFill>
                  <a:schemeClr val="accent2"/>
                </a:solidFill>
              </a:rPr>
              <a:t>(tavoite vähintään 90 %)</a:t>
            </a:r>
          </a:p>
          <a:p>
            <a:pPr marL="285750" indent="-180000" defTabSz="121917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i-FI" sz="1200" dirty="0"/>
          </a:p>
          <a:p>
            <a:pPr marL="285750" indent="-180000" defTabSz="121917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i-FI" sz="2000" dirty="0"/>
              <a:t>Valmistuneita asuntoja </a:t>
            </a:r>
            <a:r>
              <a:rPr lang="fi-FI" sz="2000" b="1" dirty="0"/>
              <a:t>3845</a:t>
            </a:r>
            <a:r>
              <a:rPr lang="fi-FI" sz="2000" dirty="0"/>
              <a:t> (alustava tieto)</a:t>
            </a:r>
          </a:p>
          <a:p>
            <a:pPr marL="105750" defTabSz="1219170"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accent2"/>
                </a:solidFill>
                <a:sym typeface="Wingdings" panose="05000000000000000000" pitchFamily="2" charset="2"/>
              </a:rPr>
              <a:t>  (</a:t>
            </a:r>
            <a:r>
              <a:rPr lang="fi-FI" sz="2000" dirty="0">
                <a:solidFill>
                  <a:schemeClr val="accent2"/>
                </a:solidFill>
              </a:rPr>
              <a:t>tavoite 3 300 asuntoa / vuosi)</a:t>
            </a:r>
            <a:endParaRPr lang="fi-FI" sz="2000" dirty="0"/>
          </a:p>
          <a:p>
            <a:pPr marL="285750" indent="-180000" defTabSz="121917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fi-FI" sz="1200" dirty="0"/>
          </a:p>
          <a:p>
            <a:pPr marL="285750" indent="-180000" defTabSz="121917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i-FI" sz="2000" dirty="0"/>
              <a:t>Alkaneita kohteita </a:t>
            </a:r>
            <a:r>
              <a:rPr lang="fi-FI" sz="2000" b="1" dirty="0"/>
              <a:t>5830</a:t>
            </a:r>
            <a:r>
              <a:rPr lang="fi-FI" sz="2000" dirty="0"/>
              <a:t> asuntoa (alustava tieto)</a:t>
            </a:r>
          </a:p>
          <a:p>
            <a:pPr marL="285750" indent="-180000" defTabSz="121917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i-FI" sz="1200" dirty="0"/>
          </a:p>
          <a:p>
            <a:pPr marL="285750" indent="-180000" defTabSz="121917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i-FI" sz="2000" dirty="0"/>
              <a:t>Rakennuslupia myönnettiin </a:t>
            </a:r>
            <a:r>
              <a:rPr lang="fi-FI" sz="2000" b="1" dirty="0"/>
              <a:t>6390</a:t>
            </a:r>
            <a:r>
              <a:rPr lang="fi-FI" sz="2000" dirty="0"/>
              <a:t> asunnolle (alustava tieto)</a:t>
            </a:r>
          </a:p>
          <a:p>
            <a:pPr marL="285750" indent="-180000" defTabSz="121917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fi-FI" sz="1100" dirty="0"/>
          </a:p>
          <a:p>
            <a:pPr marL="285750" indent="-180000" defTabSz="121917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fi-FI" dirty="0"/>
          </a:p>
          <a:p>
            <a:pPr marL="285750" indent="-180000" defTabSz="121917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i-FI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F027D5E9-10A9-402E-9D69-1F0B42DB7B2D}"/>
              </a:ext>
            </a:extLst>
          </p:cNvPr>
          <p:cNvSpPr/>
          <p:nvPr/>
        </p:nvSpPr>
        <p:spPr>
          <a:xfrm>
            <a:off x="623392" y="476672"/>
            <a:ext cx="3600400" cy="916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dirty="0" err="1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5825C00-90A7-41CA-A6A5-68A1769C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672804"/>
            <a:ext cx="10369151" cy="720080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3600" dirty="0"/>
              <a:t>MAL-tavoitteiden toteutuminen Espoossa 2020</a:t>
            </a:r>
          </a:p>
        </p:txBody>
      </p:sp>
    </p:spTree>
    <p:extLst>
      <p:ext uri="{BB962C8B-B14F-4D97-AF65-F5344CB8AC3E}">
        <p14:creationId xmlns:p14="http://schemas.microsoft.com/office/powerpoint/2010/main" val="378909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FBC1EFA-DD8B-4339-A575-3118C92C1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/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MAL-työhön tulee sisällyttää vain asioita, joilla on </a:t>
            </a:r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yhteys sopimukseen</a:t>
            </a:r>
          </a:p>
          <a:p>
            <a:pPr marL="342900" indent="-342900"/>
            <a:endParaRPr lang="fi-FI" sz="9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/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MAL-työn lähtökohtana tulee olla Espoon ja muiden </a:t>
            </a:r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kaupunkien omat tavoitteet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fi-FI" sz="9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/>
            <a:endParaRPr lang="fi-FI" sz="9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/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Kaavoitustavoitteiden ja liikenneinvestointien on kytkeydyttävä yhteen; tulee tunnistaa </a:t>
            </a:r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tarvittavat kynnysinvestoinnit</a:t>
            </a:r>
          </a:p>
          <a:p>
            <a:pPr marL="342900" indent="-342900"/>
            <a:endParaRPr lang="fi-FI" sz="9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/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MAL-työ ei saa rajoittaa Espoon kehittymismahdollisuuksia; ns. </a:t>
            </a:r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ensisijaisia alueita saattaa olla tarvetta tarkistaa</a:t>
            </a:r>
          </a:p>
          <a:p>
            <a:pPr marL="342900" indent="-342900"/>
            <a:endParaRPr lang="fi-FI" sz="9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/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Saavutettavuudessa ja ensisijaisissa alueissa tulee painottaa aiempaa enemmän </a:t>
            </a:r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yhteyksiä lähimpään isoon keskukseen 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Espoossa Helsingin keskustan sijaan. Tämä tukee myös Espoon elinvoiman ja työpaikkaomavaraisuuden parantamista.</a:t>
            </a:r>
          </a:p>
          <a:p>
            <a:pPr marL="342900" indent="-342900"/>
            <a:endParaRPr lang="fi-FI" sz="9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/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Päätösvallan tiemaksuista 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ja mahdollisesti kerättävien rahojen käytöstä on säilyttävä Espoolla. Ratkaisun on oltava alueittain riittävän tasapuolinen. 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B0ACCFB-3B1B-45B2-9D9A-71B9F788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9422E-AB18-498F-A7FF-179425C9812D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0050B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srgbClr val="0050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5825C00-90A7-41CA-A6A5-68A1769C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Espoon tavoitteita MAL 2023-työlle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F6E38A0-3D5C-4D9D-AEFE-6050513B068C}"/>
              </a:ext>
            </a:extLst>
          </p:cNvPr>
          <p:cNvSpPr/>
          <p:nvPr/>
        </p:nvSpPr>
        <p:spPr>
          <a:xfrm>
            <a:off x="889094" y="699739"/>
            <a:ext cx="29770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(Käsitelty KH infossa 26.10.2020)</a:t>
            </a:r>
          </a:p>
        </p:txBody>
      </p:sp>
    </p:spTree>
    <p:extLst>
      <p:ext uri="{BB962C8B-B14F-4D97-AF65-F5344CB8AC3E}">
        <p14:creationId xmlns:p14="http://schemas.microsoft.com/office/powerpoint/2010/main" val="205044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22A0B2-1D98-4FAE-B92B-DFD67F509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98" y="1891691"/>
            <a:ext cx="10080855" cy="2772000"/>
          </a:xfrm>
        </p:spPr>
        <p:txBody>
          <a:bodyPr/>
          <a:lstStyle/>
          <a:p>
            <a:r>
              <a:rPr lang="fi-FI"/>
              <a:t>MAL 2023 Puiteohjelma</a:t>
            </a:r>
            <a:br>
              <a:rPr lang="fi-FI"/>
            </a:br>
            <a:br>
              <a:rPr lang="fi-FI" sz="3200">
                <a:solidFill>
                  <a:schemeClr val="tx1"/>
                </a:solidFill>
              </a:rPr>
            </a:b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05C9D1-3424-4703-8457-9371E6BDB2DE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116000" y="4395730"/>
            <a:ext cx="10080853" cy="1861736"/>
          </a:xfrm>
        </p:spPr>
        <p:txBody>
          <a:bodyPr>
            <a:normAutofit/>
          </a:bodyPr>
          <a:lstStyle/>
          <a:p>
            <a:r>
              <a:rPr lang="fi-FI" dirty="0"/>
              <a:t>Päätöksenteko: </a:t>
            </a:r>
          </a:p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Hyväksytty </a:t>
            </a:r>
            <a:r>
              <a:rPr lang="fi-FI" dirty="0" err="1">
                <a:solidFill>
                  <a:schemeClr val="accent2">
                    <a:lumMod val="75000"/>
                  </a:schemeClr>
                </a:solidFill>
              </a:rPr>
              <a:t>HSL:n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 hallituksessa 15.12.2020</a:t>
            </a:r>
          </a:p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Hyväksytty </a:t>
            </a:r>
            <a:r>
              <a:rPr lang="fi-FI" dirty="0" err="1">
                <a:solidFill>
                  <a:schemeClr val="accent2">
                    <a:lumMod val="75000"/>
                  </a:schemeClr>
                </a:solidFill>
              </a:rPr>
              <a:t>HSYK:ssa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 15.12.2020</a:t>
            </a:r>
          </a:p>
          <a:p>
            <a:r>
              <a:rPr lang="fi-FI" dirty="0"/>
              <a:t>KUUMA-johtokunta käsittelee alkuvuonna 2021</a:t>
            </a:r>
          </a:p>
        </p:txBody>
      </p:sp>
    </p:spTree>
    <p:extLst>
      <p:ext uri="{BB962C8B-B14F-4D97-AF65-F5344CB8AC3E}">
        <p14:creationId xmlns:p14="http://schemas.microsoft.com/office/powerpoint/2010/main" val="36633121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F2E0D5-E632-4D4A-AAB9-9CE3EF65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64" y="326543"/>
            <a:ext cx="8184644" cy="1728000"/>
          </a:xfrm>
        </p:spPr>
        <p:txBody>
          <a:bodyPr/>
          <a:lstStyle/>
          <a:p>
            <a:r>
              <a:rPr lang="fi-FI" dirty="0"/>
              <a:t>MAL-suunnittelun tavoitteet jatkossakin</a:t>
            </a:r>
            <a:br>
              <a:rPr lang="fi-FI" dirty="0">
                <a:solidFill>
                  <a:srgbClr val="FF0000"/>
                </a:solidFill>
              </a:rPr>
            </a:br>
            <a:endParaRPr lang="fi-FI" sz="1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8DB0AF-800E-4F2D-8EDC-0C3288958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2496384"/>
            <a:ext cx="10836000" cy="4103913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fi-FI" sz="2400" b="1">
                <a:solidFill>
                  <a:schemeClr val="tx1"/>
                </a:solidFill>
              </a:rPr>
              <a:t>Suunnitelma seudun maankäytön kehityksestä </a:t>
            </a:r>
            <a:r>
              <a:rPr lang="fi-FI" sz="2400">
                <a:solidFill>
                  <a:schemeClr val="tx1"/>
                </a:solidFill>
              </a:rPr>
              <a:t>(asuminen ja aiempaa tarkemmin työpaikat), jossa määritetty suunnittelun painopisteet ja ensisijaiset alueet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fi-FI" sz="2400">
              <a:solidFill>
                <a:schemeClr val="tx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fi-FI" sz="2400" b="1">
                <a:solidFill>
                  <a:schemeClr val="tx1"/>
                </a:solidFill>
              </a:rPr>
              <a:t>Seudun asuntotuotantotavoitteet </a:t>
            </a:r>
            <a:r>
              <a:rPr lang="fi-FI" sz="2400">
                <a:solidFill>
                  <a:schemeClr val="tx1"/>
                </a:solidFill>
              </a:rPr>
              <a:t>ja muut </a:t>
            </a:r>
            <a:r>
              <a:rPr lang="fi-FI" sz="2400" b="1">
                <a:solidFill>
                  <a:schemeClr val="tx1"/>
                </a:solidFill>
              </a:rPr>
              <a:t>asuntopoliittiset toimenpiteet</a:t>
            </a:r>
          </a:p>
          <a:p>
            <a:pPr lvl="0">
              <a:buFont typeface="Arial" panose="020B0604020202020204" pitchFamily="34" charset="0"/>
              <a:buChar char="•"/>
            </a:pPr>
            <a:endParaRPr lang="fi-FI" sz="2400" b="1">
              <a:solidFill>
                <a:schemeClr val="tx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fi-FI" sz="2400" b="1">
                <a:solidFill>
                  <a:schemeClr val="tx1"/>
                </a:solidFill>
              </a:rPr>
              <a:t>Seudun lakisääteinen liikennejärjestelmäsuunnitelma </a:t>
            </a:r>
            <a:r>
              <a:rPr lang="fi-FI" sz="2400">
                <a:solidFill>
                  <a:schemeClr val="tx1"/>
                </a:solidFill>
              </a:rPr>
              <a:t>sisältäen kaikki liikennemuodot</a:t>
            </a:r>
          </a:p>
          <a:p>
            <a:pPr marL="0" indent="0">
              <a:buNone/>
            </a:pPr>
            <a:endParaRPr lang="fi-FI" sz="240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3225743-FF64-46DA-B938-2F3F0A78BC07}"/>
              </a:ext>
            </a:extLst>
          </p:cNvPr>
          <p:cNvSpPr txBox="1"/>
          <p:nvPr/>
        </p:nvSpPr>
        <p:spPr>
          <a:xfrm>
            <a:off x="617374" y="2451257"/>
            <a:ext cx="697627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1" i="0" u="none" strike="noStrike" kern="1200" cap="none" spc="0" normalizeH="0" baseline="0" noProof="0">
                <a:ln>
                  <a:noFill/>
                </a:ln>
                <a:solidFill>
                  <a:srgbClr val="66B3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800" b="1" i="0" u="none" strike="noStrike" kern="1200" cap="none" spc="0" normalizeH="0" baseline="0" noProof="0">
              <a:ln>
                <a:noFill/>
              </a:ln>
              <a:solidFill>
                <a:srgbClr val="8C47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2E1C5CA-4F1A-4672-9428-701CA5BFD0A6}"/>
              </a:ext>
            </a:extLst>
          </p:cNvPr>
          <p:cNvSpPr txBox="1"/>
          <p:nvPr/>
        </p:nvSpPr>
        <p:spPr>
          <a:xfrm>
            <a:off x="617374" y="3823114"/>
            <a:ext cx="628698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1" i="0" u="none" strike="noStrike" kern="1200" cap="none" spc="0" normalizeH="0" baseline="0" noProof="0">
                <a:ln>
                  <a:noFill/>
                </a:ln>
                <a:solidFill>
                  <a:srgbClr val="66B3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800" b="1" i="0" u="none" strike="noStrike" kern="1200" cap="none" spc="0" normalizeH="0" baseline="0" noProof="0">
              <a:ln>
                <a:noFill/>
              </a:ln>
              <a:solidFill>
                <a:srgbClr val="8C47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4B48AD1-6F79-4619-ADD4-5C15EF5F5D3D}"/>
              </a:ext>
            </a:extLst>
          </p:cNvPr>
          <p:cNvSpPr txBox="1"/>
          <p:nvPr/>
        </p:nvSpPr>
        <p:spPr>
          <a:xfrm>
            <a:off x="603071" y="4918455"/>
            <a:ext cx="561372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1" i="0" u="none" strike="noStrike" kern="1200" cap="none" spc="0" normalizeH="0" baseline="0" noProof="0">
                <a:ln>
                  <a:noFill/>
                </a:ln>
                <a:solidFill>
                  <a:srgbClr val="66B3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800" b="1" i="0" u="none" strike="noStrike" kern="1200" cap="none" spc="0" normalizeH="0" baseline="0" noProof="0">
              <a:ln>
                <a:noFill/>
              </a:ln>
              <a:solidFill>
                <a:srgbClr val="8C47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474C279A-9670-4FDB-9F27-65DD97A58CCA}"/>
              </a:ext>
            </a:extLst>
          </p:cNvPr>
          <p:cNvSpPr/>
          <p:nvPr/>
        </p:nvSpPr>
        <p:spPr bwMode="auto">
          <a:xfrm>
            <a:off x="326964" y="3890567"/>
            <a:ext cx="11525211" cy="880607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2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CA6CC7D4-5A8F-4490-A992-C0F948BCBAC6}"/>
              </a:ext>
            </a:extLst>
          </p:cNvPr>
          <p:cNvSpPr/>
          <p:nvPr/>
        </p:nvSpPr>
        <p:spPr bwMode="auto">
          <a:xfrm>
            <a:off x="326964" y="2201823"/>
            <a:ext cx="11525211" cy="1569659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2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8990E453-89FB-499F-9884-E36A849BE032}"/>
              </a:ext>
            </a:extLst>
          </p:cNvPr>
          <p:cNvSpPr/>
          <p:nvPr/>
        </p:nvSpPr>
        <p:spPr bwMode="auto">
          <a:xfrm>
            <a:off x="326964" y="4884775"/>
            <a:ext cx="11525211" cy="880607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2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FF0A0975-94A4-41A4-A867-FACE7B625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000" y="6372000"/>
            <a:ext cx="673100" cy="216000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A8384-D38C-49F6-AE66-01FFB273A527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66B3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66B3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1673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B6B1075-132A-4772-9768-76E92273EA17}"/>
              </a:ext>
            </a:extLst>
          </p:cNvPr>
          <p:cNvSpPr/>
          <p:nvPr/>
        </p:nvSpPr>
        <p:spPr bwMode="auto">
          <a:xfrm>
            <a:off x="413715" y="2004094"/>
            <a:ext cx="9150311" cy="4161210"/>
          </a:xfrm>
          <a:prstGeom prst="rect">
            <a:avLst/>
          </a:prstGeom>
          <a:solidFill>
            <a:schemeClr val="accent2"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2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4B717A-C1F2-4173-868E-32C27DEF8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98" y="985653"/>
            <a:ext cx="11814402" cy="4517754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= MAL 2023 -</a:t>
            </a:r>
            <a:r>
              <a:rPr lang="fi-FI" sz="2800" dirty="0">
                <a:solidFill>
                  <a:schemeClr val="accent2"/>
                </a:solidFill>
              </a:rPr>
              <a:t>työsuunnitelma</a:t>
            </a:r>
            <a:r>
              <a:rPr lang="fi-FI" sz="2800" dirty="0">
                <a:solidFill>
                  <a:schemeClr val="tx1"/>
                </a:solidFill>
              </a:rPr>
              <a:t> eli siinä kuvataan…</a:t>
            </a:r>
          </a:p>
          <a:p>
            <a:pPr lvl="1"/>
            <a:endParaRPr lang="fi-FI" sz="2000" b="1" dirty="0"/>
          </a:p>
          <a:p>
            <a:pPr lvl="1"/>
            <a:endParaRPr lang="fi-FI" sz="2000" b="1" dirty="0"/>
          </a:p>
          <a:p>
            <a:pPr lvl="1"/>
            <a:r>
              <a:rPr lang="fi-FI" sz="2000" b="1" dirty="0">
                <a:solidFill>
                  <a:schemeClr val="tx1"/>
                </a:solidFill>
              </a:rPr>
              <a:t>Lähtökohtia ja lopputuloksia</a:t>
            </a:r>
            <a:endParaRPr lang="fi-FI" sz="2000" dirty="0">
              <a:solidFill>
                <a:schemeClr val="tx1"/>
              </a:solidFill>
            </a:endParaRPr>
          </a:p>
          <a:p>
            <a:pPr marL="457188" lvl="1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	Mihin suunnitelmiin, ohjelmiin ja muihin lähtökohtiin MAL-työ pohjautuu </a:t>
            </a:r>
          </a:p>
          <a:p>
            <a:pPr marL="457188" lvl="1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	Mitä MAL-suunnitelman tuloksena syntyy ja mikä on sen aikajänne</a:t>
            </a:r>
          </a:p>
          <a:p>
            <a:pPr lvl="1"/>
            <a:r>
              <a:rPr lang="fi-FI" sz="2000" b="1" dirty="0">
                <a:solidFill>
                  <a:schemeClr val="tx1"/>
                </a:solidFill>
              </a:rPr>
              <a:t>Keskeisiä käsiteltäviä näkökulmia</a:t>
            </a:r>
            <a:endParaRPr lang="fi-FI" sz="2000" dirty="0">
              <a:solidFill>
                <a:schemeClr val="tx1"/>
              </a:solidFill>
            </a:endParaRPr>
          </a:p>
          <a:p>
            <a:pPr marL="800971" lvl="2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	Millaisia ajankohtaisia näkökulmia työhön kohdistetaan</a:t>
            </a:r>
          </a:p>
          <a:p>
            <a:pPr marL="800971" lvl="2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	Mitä keskeisiä teemoja suunnittelukierroksella tarkastellaan</a:t>
            </a:r>
          </a:p>
          <a:p>
            <a:pPr lvl="1"/>
            <a:r>
              <a:rPr lang="fi-FI" sz="2000" b="1" dirty="0">
                <a:solidFill>
                  <a:schemeClr val="tx1"/>
                </a:solidFill>
              </a:rPr>
              <a:t>Työn vaiheet, organisointi ja vuorovaikutus</a:t>
            </a:r>
            <a:endParaRPr lang="fi-FI" sz="2000" dirty="0">
              <a:solidFill>
                <a:schemeClr val="tx1"/>
              </a:solidFill>
            </a:endParaRPr>
          </a:p>
          <a:p>
            <a:pPr marL="457188" lvl="1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	Miten suunnitteluprosessi ja sen vaiheet (ml. päätöksenteko) etenevät</a:t>
            </a:r>
          </a:p>
          <a:p>
            <a:pPr marL="457188" lvl="1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	Miten valmistelukokoonpanot muodostuvat ja kuinka työ resursoidaan</a:t>
            </a:r>
          </a:p>
          <a:p>
            <a:pPr marL="457188" lvl="1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	Mitkä ovat työn vuorovaikutuksen tavoitteet ja periaatteet</a:t>
            </a:r>
          </a:p>
          <a:p>
            <a:pPr marL="457188" lvl="1" indent="0">
              <a:buNone/>
            </a:pPr>
            <a:r>
              <a:rPr lang="fi-FI" sz="2000" dirty="0"/>
              <a:t>	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053349D-BACA-40E6-8853-2F15A662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25" y="-216000"/>
            <a:ext cx="9612000" cy="1612066"/>
          </a:xfrm>
        </p:spPr>
        <p:txBody>
          <a:bodyPr/>
          <a:lstStyle/>
          <a:p>
            <a:r>
              <a:rPr lang="fi-FI" dirty="0"/>
              <a:t>MAL 2023 -puiteohjelma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A3D96B-0AEF-40D4-88C3-288BDFDA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F2637-3533-4151-A809-17C4DAA424D5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66B3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8.1.2021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66B3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1F38873F-0F03-4218-92FA-70E90F8D8D6A}"/>
              </a:ext>
            </a:extLst>
          </p:cNvPr>
          <p:cNvSpPr/>
          <p:nvPr/>
        </p:nvSpPr>
        <p:spPr bwMode="auto">
          <a:xfrm>
            <a:off x="9915565" y="2264659"/>
            <a:ext cx="2089766" cy="1643063"/>
          </a:xfrm>
          <a:prstGeom prst="roundRect">
            <a:avLst/>
          </a:prstGeom>
          <a:solidFill>
            <a:srgbClr val="007F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1400" b="1">
                <a:solidFill>
                  <a:schemeClr val="bg1"/>
                </a:solidFill>
                <a:latin typeface="Arial" charset="0"/>
                <a:cs typeface="Arial" charset="0"/>
              </a:rPr>
              <a:t>Nuolilaatikko osoittaa asiat, joista puiteohjelmaa hyväksyttäessä päätetään</a:t>
            </a:r>
          </a:p>
        </p:txBody>
      </p:sp>
      <p:sp>
        <p:nvSpPr>
          <p:cNvPr id="13" name="Freeform 41">
            <a:extLst>
              <a:ext uri="{FF2B5EF4-FFF2-40B4-BE49-F238E27FC236}">
                <a16:creationId xmlns:a16="http://schemas.microsoft.com/office/drawing/2014/main" id="{B414C684-1569-4EA4-9EB8-BC57C55096ED}"/>
              </a:ext>
            </a:extLst>
          </p:cNvPr>
          <p:cNvSpPr>
            <a:spLocks/>
          </p:cNvSpPr>
          <p:nvPr/>
        </p:nvSpPr>
        <p:spPr bwMode="auto">
          <a:xfrm rot="5400000">
            <a:off x="9625135" y="2584467"/>
            <a:ext cx="308939" cy="311264"/>
          </a:xfrm>
          <a:custGeom>
            <a:avLst/>
            <a:gdLst>
              <a:gd name="T0" fmla="*/ 0 w 260"/>
              <a:gd name="T1" fmla="*/ 0 h 259"/>
              <a:gd name="T2" fmla="*/ 169 w 260"/>
              <a:gd name="T3" fmla="*/ 169 h 259"/>
              <a:gd name="T4" fmla="*/ 260 w 260"/>
              <a:gd name="T5" fmla="*/ 131 h 259"/>
              <a:gd name="T6" fmla="*/ 260 w 260"/>
              <a:gd name="T7" fmla="*/ 0 h 259"/>
              <a:gd name="T8" fmla="*/ 0 w 260"/>
              <a:gd name="T9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" h="259">
                <a:moveTo>
                  <a:pt x="0" y="0"/>
                </a:moveTo>
                <a:cubicBezTo>
                  <a:pt x="169" y="169"/>
                  <a:pt x="169" y="169"/>
                  <a:pt x="169" y="169"/>
                </a:cubicBezTo>
                <a:cubicBezTo>
                  <a:pt x="169" y="169"/>
                  <a:pt x="260" y="259"/>
                  <a:pt x="260" y="131"/>
                </a:cubicBezTo>
                <a:cubicBezTo>
                  <a:pt x="260" y="0"/>
                  <a:pt x="260" y="0"/>
                  <a:pt x="26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F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2250">
              <a:solidFill>
                <a:srgbClr val="007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064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51" y="1412776"/>
            <a:ext cx="5053707" cy="5198834"/>
          </a:xfrm>
          <a:prstGeom prst="rect">
            <a:avLst/>
          </a:prstGeom>
        </p:spPr>
      </p:pic>
      <p:sp>
        <p:nvSpPr>
          <p:cNvPr id="12" name="Pyöristetty suorakulmio 11"/>
          <p:cNvSpPr/>
          <p:nvPr/>
        </p:nvSpPr>
        <p:spPr bwMode="auto">
          <a:xfrm>
            <a:off x="855690" y="1651688"/>
            <a:ext cx="1738924" cy="371383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PK-seutu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7FD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7FD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7FD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Helsinki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Espoo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Vantaa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Kauniainen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7FD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7FD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7FD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Pyöristetty suorakulmio 13"/>
          <p:cNvSpPr/>
          <p:nvPr/>
        </p:nvSpPr>
        <p:spPr bwMode="auto">
          <a:xfrm>
            <a:off x="3007987" y="1791876"/>
            <a:ext cx="3493001" cy="397708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2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Kirkkonummi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Kerava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Sipoo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Tuusula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Vihti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Hyvinkää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Mäntsälä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7FD1"/>
              </a:solidFill>
              <a:effectLst/>
              <a:uLnTx/>
              <a:uFillTx/>
              <a:latin typeface="Arial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Järvenpää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Pornainen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Nurmijärvi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uorakulmio 4"/>
          <p:cNvSpPr/>
          <p:nvPr/>
        </p:nvSpPr>
        <p:spPr bwMode="auto">
          <a:xfrm>
            <a:off x="3060053" y="1985283"/>
            <a:ext cx="1652329" cy="3366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Kuuma-seutu</a:t>
            </a:r>
          </a:p>
        </p:txBody>
      </p:sp>
      <p:sp>
        <p:nvSpPr>
          <p:cNvPr id="13" name="Pyöristetty suorakulmio 12"/>
          <p:cNvSpPr/>
          <p:nvPr/>
        </p:nvSpPr>
        <p:spPr bwMode="auto">
          <a:xfrm>
            <a:off x="944664" y="4160992"/>
            <a:ext cx="1879212" cy="1833125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Siuntio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7FD1"/>
              </a:solidFill>
              <a:effectLst/>
              <a:uLnTx/>
              <a:uFillTx/>
              <a:latin typeface="Arial"/>
              <a:ea typeface="+mn-ea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Suorakulmio 1"/>
          <p:cNvSpPr/>
          <p:nvPr/>
        </p:nvSpPr>
        <p:spPr bwMode="auto">
          <a:xfrm>
            <a:off x="675843" y="1791874"/>
            <a:ext cx="2048671" cy="2996589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25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Suorakulmio 9"/>
          <p:cNvSpPr/>
          <p:nvPr/>
        </p:nvSpPr>
        <p:spPr bwMode="auto">
          <a:xfrm>
            <a:off x="2854414" y="1791875"/>
            <a:ext cx="3539183" cy="3745325"/>
          </a:xfrm>
          <a:prstGeom prst="rect">
            <a:avLst/>
          </a:prstGeom>
          <a:noFill/>
          <a:ln w="41275" cap="flat" cmpd="sng" algn="ctr">
            <a:solidFill>
              <a:srgbClr val="007FD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25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Suorakulmio 10"/>
          <p:cNvSpPr/>
          <p:nvPr/>
        </p:nvSpPr>
        <p:spPr bwMode="auto">
          <a:xfrm>
            <a:off x="889973" y="2515290"/>
            <a:ext cx="3787556" cy="2738450"/>
          </a:xfrm>
          <a:prstGeom prst="rect">
            <a:avLst/>
          </a:prstGeom>
          <a:noFill/>
          <a:ln w="19050" cap="flat" cmpd="sng" algn="ctr">
            <a:solidFill>
              <a:srgbClr val="007FD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25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947104" y="2648245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HSL-alue</a:t>
            </a: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14680" y="307732"/>
            <a:ext cx="8742423" cy="1357333"/>
          </a:xfrm>
        </p:spPr>
        <p:txBody>
          <a:bodyPr/>
          <a:lstStyle/>
          <a:p>
            <a:r>
              <a:rPr lang="fi-FI" sz="4400"/>
              <a:t>Helsingin seudun kunnat - </a:t>
            </a:r>
            <a:r>
              <a:rPr lang="fi-FI" sz="4400">
                <a:solidFill>
                  <a:schemeClr val="tx1"/>
                </a:solidFill>
              </a:rPr>
              <a:t>Suunnittelualue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8" name="Suorakulmio 7"/>
          <p:cNvSpPr/>
          <p:nvPr/>
        </p:nvSpPr>
        <p:spPr bwMode="auto">
          <a:xfrm>
            <a:off x="8928127" y="6164067"/>
            <a:ext cx="2736304" cy="3425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Helsingin seudun 14 kuntaa ja Siuntio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F2D2A8D-BF33-4FF3-9C37-89AB9ADA9E8D}"/>
              </a:ext>
            </a:extLst>
          </p:cNvPr>
          <p:cNvSpPr txBox="1"/>
          <p:nvPr/>
        </p:nvSpPr>
        <p:spPr>
          <a:xfrm>
            <a:off x="752043" y="5771643"/>
            <a:ext cx="574894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Porvoon ja Lohjan liittymisestä Helsingin seutuun sekä Siuntion roolista on tehty selvitys syksyllä 2020, 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 vielä päätöksiä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1C7065F3-F402-4B27-BEB3-6F1B641D242C}"/>
              </a:ext>
            </a:extLst>
          </p:cNvPr>
          <p:cNvSpPr txBox="1">
            <a:spLocks/>
          </p:cNvSpPr>
          <p:nvPr/>
        </p:nvSpPr>
        <p:spPr>
          <a:xfrm>
            <a:off x="648000" y="6372000"/>
            <a:ext cx="673100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defRPr/>
            </a:pPr>
            <a:fld id="{C69A8384-D38C-49F6-AE66-01FFB273A527}" type="slidenum">
              <a:rPr lang="fi-FI" sz="1000" smtClean="0">
                <a:solidFill>
                  <a:srgbClr val="66B336"/>
                </a:solidFill>
                <a:latin typeface="Arial"/>
              </a:rPr>
              <a:pPr>
                <a:lnSpc>
                  <a:spcPct val="90000"/>
                </a:lnSpc>
                <a:spcBef>
                  <a:spcPct val="0"/>
                </a:spcBef>
                <a:defRPr/>
              </a:pPr>
              <a:t>7</a:t>
            </a:fld>
            <a:endParaRPr lang="fi-FI" sz="1000">
              <a:solidFill>
                <a:srgbClr val="66B33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32493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uora yhdysviiva 57">
            <a:extLst>
              <a:ext uri="{FF2B5EF4-FFF2-40B4-BE49-F238E27FC236}">
                <a16:creationId xmlns:a16="http://schemas.microsoft.com/office/drawing/2014/main" id="{7360A1D5-310B-43C2-83BA-CDBA6A26D8E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8086" y="4014269"/>
            <a:ext cx="4858498" cy="267367"/>
          </a:xfrm>
          <a:prstGeom prst="line">
            <a:avLst/>
          </a:prstGeom>
          <a:noFill/>
          <a:ln w="31750" cap="rnd" cmpd="sng" algn="ctr">
            <a:solidFill>
              <a:srgbClr val="64BE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93C0C530-D904-4853-B406-5591112748AB}"/>
              </a:ext>
            </a:extLst>
          </p:cNvPr>
          <p:cNvCxnSpPr>
            <a:cxnSpLocks/>
          </p:cNvCxnSpPr>
          <p:nvPr/>
        </p:nvCxnSpPr>
        <p:spPr bwMode="auto">
          <a:xfrm flipH="1">
            <a:off x="468086" y="3573759"/>
            <a:ext cx="4858500" cy="329049"/>
          </a:xfrm>
          <a:prstGeom prst="line">
            <a:avLst/>
          </a:prstGeom>
          <a:noFill/>
          <a:ln w="31750" cap="rnd" cmpd="sng" algn="ctr">
            <a:solidFill>
              <a:srgbClr val="64BE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6CD92C-78DF-4721-98C2-DEFCDC90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0131F-5FF9-4043-801F-D843EA3FE4FA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66B3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8.1.2021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66B3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7A4211EC-F177-4672-BC0D-8FC8842692D1}"/>
              </a:ext>
            </a:extLst>
          </p:cNvPr>
          <p:cNvSpPr txBox="1"/>
          <p:nvPr/>
        </p:nvSpPr>
        <p:spPr>
          <a:xfrm>
            <a:off x="355674" y="3055256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 2023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0556CF0A-77FB-42D9-A09F-5C5F0E5D4BCF}"/>
              </a:ext>
            </a:extLst>
          </p:cNvPr>
          <p:cNvSpPr txBox="1"/>
          <p:nvPr/>
        </p:nvSpPr>
        <p:spPr>
          <a:xfrm>
            <a:off x="4878475" y="2344884"/>
            <a:ext cx="967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Keski-pitkä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2040</a:t>
            </a:r>
          </a:p>
        </p:txBody>
      </p:sp>
      <p:cxnSp>
        <p:nvCxnSpPr>
          <p:cNvPr id="40" name="Suora yhdysviiva 39">
            <a:extLst>
              <a:ext uri="{FF2B5EF4-FFF2-40B4-BE49-F238E27FC236}">
                <a16:creationId xmlns:a16="http://schemas.microsoft.com/office/drawing/2014/main" id="{41CC40A2-29C3-43FE-B253-B300D2473F9B}"/>
              </a:ext>
            </a:extLst>
          </p:cNvPr>
          <p:cNvCxnSpPr>
            <a:cxnSpLocks/>
            <a:stCxn id="38" idx="4"/>
          </p:cNvCxnSpPr>
          <p:nvPr/>
        </p:nvCxnSpPr>
        <p:spPr bwMode="auto">
          <a:xfrm flipH="1" flipV="1">
            <a:off x="5326585" y="4283342"/>
            <a:ext cx="4473938" cy="1863636"/>
          </a:xfrm>
          <a:prstGeom prst="line">
            <a:avLst/>
          </a:prstGeom>
          <a:noFill/>
          <a:ln w="41275" cap="rnd" cmpd="sng" algn="ctr">
            <a:solidFill>
              <a:srgbClr val="64BE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uora yhdysviiva 41">
            <a:extLst>
              <a:ext uri="{FF2B5EF4-FFF2-40B4-BE49-F238E27FC236}">
                <a16:creationId xmlns:a16="http://schemas.microsoft.com/office/drawing/2014/main" id="{F0288549-5EE4-4265-A80C-5B7FF90ED67C}"/>
              </a:ext>
            </a:extLst>
          </p:cNvPr>
          <p:cNvCxnSpPr>
            <a:cxnSpLocks/>
            <a:stCxn id="23" idx="0"/>
          </p:cNvCxnSpPr>
          <p:nvPr/>
        </p:nvCxnSpPr>
        <p:spPr bwMode="auto">
          <a:xfrm flipH="1">
            <a:off x="5326588" y="1555281"/>
            <a:ext cx="4514888" cy="2020406"/>
          </a:xfrm>
          <a:prstGeom prst="line">
            <a:avLst/>
          </a:prstGeom>
          <a:noFill/>
          <a:ln w="41275" cap="rnd" cmpd="sng" algn="ctr">
            <a:solidFill>
              <a:srgbClr val="64BE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Ellipsi 65">
            <a:extLst>
              <a:ext uri="{FF2B5EF4-FFF2-40B4-BE49-F238E27FC236}">
                <a16:creationId xmlns:a16="http://schemas.microsoft.com/office/drawing/2014/main" id="{50796FF5-F4D9-4854-9DC8-95AAB29BD38C}"/>
              </a:ext>
            </a:extLst>
          </p:cNvPr>
          <p:cNvSpPr/>
          <p:nvPr/>
        </p:nvSpPr>
        <p:spPr bwMode="auto">
          <a:xfrm>
            <a:off x="5136852" y="3557873"/>
            <a:ext cx="497094" cy="754630"/>
          </a:xfrm>
          <a:prstGeom prst="ellipse">
            <a:avLst/>
          </a:prstGeom>
          <a:solidFill>
            <a:srgbClr val="64BE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25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69" name="Suora yhdysviiva 68">
            <a:extLst>
              <a:ext uri="{FF2B5EF4-FFF2-40B4-BE49-F238E27FC236}">
                <a16:creationId xmlns:a16="http://schemas.microsoft.com/office/drawing/2014/main" id="{C26DD2F7-7505-44FB-B9A4-2ABDC8718D90}"/>
              </a:ext>
            </a:extLst>
          </p:cNvPr>
          <p:cNvCxnSpPr>
            <a:cxnSpLocks/>
          </p:cNvCxnSpPr>
          <p:nvPr/>
        </p:nvCxnSpPr>
        <p:spPr bwMode="auto">
          <a:xfrm>
            <a:off x="1919536" y="3891623"/>
            <a:ext cx="0" cy="197835"/>
          </a:xfrm>
          <a:prstGeom prst="line">
            <a:avLst/>
          </a:prstGeom>
          <a:noFill/>
          <a:ln w="63500" cap="rnd" cmpd="sng" algn="ctr">
            <a:solidFill>
              <a:srgbClr val="66B33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uora yhdysviiva 72">
            <a:extLst>
              <a:ext uri="{FF2B5EF4-FFF2-40B4-BE49-F238E27FC236}">
                <a16:creationId xmlns:a16="http://schemas.microsoft.com/office/drawing/2014/main" id="{23C20395-6D51-4F93-84CE-C7F684244CB8}"/>
              </a:ext>
            </a:extLst>
          </p:cNvPr>
          <p:cNvCxnSpPr>
            <a:cxnSpLocks/>
          </p:cNvCxnSpPr>
          <p:nvPr/>
        </p:nvCxnSpPr>
        <p:spPr bwMode="auto">
          <a:xfrm>
            <a:off x="4599001" y="3699446"/>
            <a:ext cx="0" cy="582190"/>
          </a:xfrm>
          <a:prstGeom prst="line">
            <a:avLst/>
          </a:prstGeom>
          <a:noFill/>
          <a:ln w="63500" cap="rnd" cmpd="sng" algn="ctr">
            <a:solidFill>
              <a:srgbClr val="64BE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A1A60B6D-953C-4599-BC23-FDBB062314B1}"/>
              </a:ext>
            </a:extLst>
          </p:cNvPr>
          <p:cNvCxnSpPr>
            <a:cxnSpLocks/>
          </p:cNvCxnSpPr>
          <p:nvPr/>
        </p:nvCxnSpPr>
        <p:spPr bwMode="auto">
          <a:xfrm>
            <a:off x="3719736" y="3763272"/>
            <a:ext cx="0" cy="409669"/>
          </a:xfrm>
          <a:prstGeom prst="line">
            <a:avLst/>
          </a:prstGeom>
          <a:noFill/>
          <a:ln w="63500" cap="rnd" cmpd="sng" algn="ctr">
            <a:solidFill>
              <a:srgbClr val="66B33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uora yhdysviiva 75">
            <a:extLst>
              <a:ext uri="{FF2B5EF4-FFF2-40B4-BE49-F238E27FC236}">
                <a16:creationId xmlns:a16="http://schemas.microsoft.com/office/drawing/2014/main" id="{966F2E28-CAA0-48A0-8578-BF9E0E169F7C}"/>
              </a:ext>
            </a:extLst>
          </p:cNvPr>
          <p:cNvCxnSpPr>
            <a:cxnSpLocks/>
          </p:cNvCxnSpPr>
          <p:nvPr/>
        </p:nvCxnSpPr>
        <p:spPr bwMode="auto">
          <a:xfrm>
            <a:off x="2783632" y="3818501"/>
            <a:ext cx="0" cy="360709"/>
          </a:xfrm>
          <a:prstGeom prst="line">
            <a:avLst/>
          </a:prstGeom>
          <a:noFill/>
          <a:ln w="63500" cap="rnd" cmpd="sng" algn="ctr">
            <a:solidFill>
              <a:srgbClr val="66B33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kstiruutu 84">
            <a:extLst>
              <a:ext uri="{FF2B5EF4-FFF2-40B4-BE49-F238E27FC236}">
                <a16:creationId xmlns:a16="http://schemas.microsoft.com/office/drawing/2014/main" id="{3D90686B-68B7-4140-B129-8FFDE498BF2A}"/>
              </a:ext>
            </a:extLst>
          </p:cNvPr>
          <p:cNvSpPr txBox="1"/>
          <p:nvPr/>
        </p:nvSpPr>
        <p:spPr>
          <a:xfrm>
            <a:off x="1979333" y="2954110"/>
            <a:ext cx="9848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2024-2027</a:t>
            </a:r>
          </a:p>
        </p:txBody>
      </p:sp>
      <p:sp>
        <p:nvSpPr>
          <p:cNvPr id="86" name="Tekstiruutu 85">
            <a:extLst>
              <a:ext uri="{FF2B5EF4-FFF2-40B4-BE49-F238E27FC236}">
                <a16:creationId xmlns:a16="http://schemas.microsoft.com/office/drawing/2014/main" id="{562B1E77-5961-4BBF-B030-334A83827171}"/>
              </a:ext>
            </a:extLst>
          </p:cNvPr>
          <p:cNvSpPr txBox="1"/>
          <p:nvPr/>
        </p:nvSpPr>
        <p:spPr>
          <a:xfrm>
            <a:off x="2888802" y="2897415"/>
            <a:ext cx="9848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2028-2031</a:t>
            </a:r>
          </a:p>
        </p:txBody>
      </p:sp>
      <p:sp>
        <p:nvSpPr>
          <p:cNvPr id="87" name="Tekstiruutu 86">
            <a:extLst>
              <a:ext uri="{FF2B5EF4-FFF2-40B4-BE49-F238E27FC236}">
                <a16:creationId xmlns:a16="http://schemas.microsoft.com/office/drawing/2014/main" id="{EBC81B42-3681-4D62-ACAB-9BDC28A2FD7B}"/>
              </a:ext>
            </a:extLst>
          </p:cNvPr>
          <p:cNvSpPr txBox="1"/>
          <p:nvPr/>
        </p:nvSpPr>
        <p:spPr>
          <a:xfrm>
            <a:off x="3758324" y="2832466"/>
            <a:ext cx="9848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007FD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2032-2035</a:t>
            </a:r>
          </a:p>
        </p:txBody>
      </p: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8F700298-C723-434E-AC31-8C538C02C639}"/>
              </a:ext>
            </a:extLst>
          </p:cNvPr>
          <p:cNvCxnSpPr>
            <a:cxnSpLocks/>
            <a:endCxn id="66" idx="4"/>
          </p:cNvCxnSpPr>
          <p:nvPr/>
        </p:nvCxnSpPr>
        <p:spPr bwMode="auto">
          <a:xfrm flipH="1">
            <a:off x="5385399" y="2756818"/>
            <a:ext cx="4426491" cy="1555685"/>
          </a:xfrm>
          <a:prstGeom prst="line">
            <a:avLst/>
          </a:prstGeom>
          <a:noFill/>
          <a:ln w="41275" cap="rnd" cmpd="sng" algn="ctr">
            <a:solidFill>
              <a:srgbClr val="64BE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uora yhdysviiva 31">
            <a:extLst>
              <a:ext uri="{FF2B5EF4-FFF2-40B4-BE49-F238E27FC236}">
                <a16:creationId xmlns:a16="http://schemas.microsoft.com/office/drawing/2014/main" id="{162ACABC-7587-49EE-9182-322F3A0206AC}"/>
              </a:ext>
            </a:extLst>
          </p:cNvPr>
          <p:cNvCxnSpPr>
            <a:cxnSpLocks/>
          </p:cNvCxnSpPr>
          <p:nvPr/>
        </p:nvCxnSpPr>
        <p:spPr bwMode="auto">
          <a:xfrm flipH="1">
            <a:off x="5425297" y="3902808"/>
            <a:ext cx="4386593" cy="409694"/>
          </a:xfrm>
          <a:prstGeom prst="line">
            <a:avLst/>
          </a:prstGeom>
          <a:noFill/>
          <a:ln w="41275" cap="rnd" cmpd="sng" algn="ctr">
            <a:solidFill>
              <a:srgbClr val="64BE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7D5C15F9-8F0F-4E1B-8BDA-AF8993B8A98F}"/>
              </a:ext>
            </a:extLst>
          </p:cNvPr>
          <p:cNvCxnSpPr>
            <a:cxnSpLocks/>
          </p:cNvCxnSpPr>
          <p:nvPr/>
        </p:nvCxnSpPr>
        <p:spPr bwMode="auto">
          <a:xfrm flipH="1">
            <a:off x="5384158" y="2590067"/>
            <a:ext cx="4298019" cy="972743"/>
          </a:xfrm>
          <a:prstGeom prst="line">
            <a:avLst/>
          </a:prstGeom>
          <a:noFill/>
          <a:ln w="41275" cap="rnd" cmpd="sng" algn="ctr">
            <a:solidFill>
              <a:srgbClr val="64BE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06DAF6DD-6C25-4AAE-8A83-BBC6F5D3F2CF}"/>
              </a:ext>
            </a:extLst>
          </p:cNvPr>
          <p:cNvCxnSpPr>
            <a:cxnSpLocks/>
            <a:endCxn id="66" idx="4"/>
          </p:cNvCxnSpPr>
          <p:nvPr/>
        </p:nvCxnSpPr>
        <p:spPr bwMode="auto">
          <a:xfrm flipH="1" flipV="1">
            <a:off x="5385399" y="4312503"/>
            <a:ext cx="4426491" cy="773685"/>
          </a:xfrm>
          <a:prstGeom prst="line">
            <a:avLst/>
          </a:prstGeom>
          <a:noFill/>
          <a:ln w="41275" cap="rnd" cmpd="sng" algn="ctr">
            <a:solidFill>
              <a:srgbClr val="64BE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ABF2D6BC-E4DC-4465-A728-30904EC328E2}"/>
              </a:ext>
            </a:extLst>
          </p:cNvPr>
          <p:cNvCxnSpPr>
            <a:cxnSpLocks/>
            <a:endCxn id="66" idx="0"/>
          </p:cNvCxnSpPr>
          <p:nvPr/>
        </p:nvCxnSpPr>
        <p:spPr bwMode="auto">
          <a:xfrm flipH="1" flipV="1">
            <a:off x="5385399" y="3557873"/>
            <a:ext cx="4296778" cy="228574"/>
          </a:xfrm>
          <a:prstGeom prst="line">
            <a:avLst/>
          </a:prstGeom>
          <a:noFill/>
          <a:ln w="41275" cap="rnd" cmpd="sng" algn="ctr">
            <a:solidFill>
              <a:srgbClr val="64BE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60F9889A-A8DA-403D-80CC-F4E9A558FAAE}"/>
              </a:ext>
            </a:extLst>
          </p:cNvPr>
          <p:cNvCxnSpPr>
            <a:cxnSpLocks/>
            <a:stCxn id="30" idx="4"/>
            <a:endCxn id="66" idx="0"/>
          </p:cNvCxnSpPr>
          <p:nvPr/>
        </p:nvCxnSpPr>
        <p:spPr bwMode="auto">
          <a:xfrm flipH="1" flipV="1">
            <a:off x="5385399" y="3557873"/>
            <a:ext cx="4444707" cy="1404812"/>
          </a:xfrm>
          <a:prstGeom prst="line">
            <a:avLst/>
          </a:prstGeom>
          <a:noFill/>
          <a:ln w="41275" cap="rnd" cmpd="sng" algn="ctr">
            <a:solidFill>
              <a:srgbClr val="64BE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Suorakulmio: Pyöristetyt kulmat 43">
            <a:extLst>
              <a:ext uri="{FF2B5EF4-FFF2-40B4-BE49-F238E27FC236}">
                <a16:creationId xmlns:a16="http://schemas.microsoft.com/office/drawing/2014/main" id="{83615C52-BE01-47F2-ADAB-9C0C7CA744CC}"/>
              </a:ext>
            </a:extLst>
          </p:cNvPr>
          <p:cNvSpPr/>
          <p:nvPr/>
        </p:nvSpPr>
        <p:spPr bwMode="auto">
          <a:xfrm>
            <a:off x="521671" y="4523527"/>
            <a:ext cx="3406248" cy="628376"/>
          </a:xfrm>
          <a:prstGeom prst="roundRect">
            <a:avLst/>
          </a:prstGeom>
          <a:solidFill>
            <a:srgbClr val="64B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66B33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5" name="Suorakulmio: Pyöristetyt kulmat 44">
            <a:extLst>
              <a:ext uri="{FF2B5EF4-FFF2-40B4-BE49-F238E27FC236}">
                <a16:creationId xmlns:a16="http://schemas.microsoft.com/office/drawing/2014/main" id="{975275FE-20EB-469B-9DEE-A68F8A2A327C}"/>
              </a:ext>
            </a:extLst>
          </p:cNvPr>
          <p:cNvSpPr/>
          <p:nvPr/>
        </p:nvSpPr>
        <p:spPr bwMode="auto">
          <a:xfrm>
            <a:off x="514261" y="5239656"/>
            <a:ext cx="3406248" cy="628376"/>
          </a:xfrm>
          <a:prstGeom prst="roundRect">
            <a:avLst/>
          </a:prstGeom>
          <a:solidFill>
            <a:srgbClr val="64B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0" lang="fi-FI" sz="1300" b="0" i="0" u="none" strike="noStrike" kern="1200" cap="none" spc="0" normalizeH="0" baseline="0" noProof="0" dirty="0">
              <a:ln>
                <a:noFill/>
              </a:ln>
              <a:solidFill>
                <a:srgbClr val="66B33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6" name="Suorakulmio: Pyöristetyt kulmat 45">
            <a:extLst>
              <a:ext uri="{FF2B5EF4-FFF2-40B4-BE49-F238E27FC236}">
                <a16:creationId xmlns:a16="http://schemas.microsoft.com/office/drawing/2014/main" id="{5071A794-F907-41D1-B730-A4754FDEF999}"/>
              </a:ext>
            </a:extLst>
          </p:cNvPr>
          <p:cNvSpPr/>
          <p:nvPr/>
        </p:nvSpPr>
        <p:spPr bwMode="auto">
          <a:xfrm>
            <a:off x="4752102" y="4864697"/>
            <a:ext cx="1763688" cy="1275723"/>
          </a:xfrm>
          <a:prstGeom prst="roundRect">
            <a:avLst/>
          </a:prstGeom>
          <a:solidFill>
            <a:srgbClr val="64BE00"/>
          </a:solidFill>
          <a:ln w="28575" cap="flat" cmpd="sng" algn="ctr">
            <a:solidFill>
              <a:srgbClr val="64BE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schemeClr val="bg1"/>
                </a:solidFill>
                <a:latin typeface="Arial" charset="0"/>
                <a:cs typeface="Arial" charset="0"/>
              </a:rPr>
              <a:t>Iteroituvat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schemeClr val="bg1"/>
                </a:solidFill>
                <a:latin typeface="Arial" charset="0"/>
                <a:cs typeface="Arial" charset="0"/>
              </a:rPr>
              <a:t>to</a:t>
            </a:r>
            <a:r>
              <a:rPr kumimoji="0" lang="fi-FI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imenpiteet</a:t>
            </a:r>
            <a:endParaRPr kumimoji="0" lang="fi-FI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schemeClr val="bg1"/>
                </a:solidFill>
                <a:latin typeface="Arial" charset="0"/>
                <a:cs typeface="Arial" charset="0"/>
              </a:rPr>
              <a:t>2040</a:t>
            </a:r>
            <a:endParaRPr kumimoji="0" lang="fi-FI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9" name="Suorakulmio: Pyöristetyt kulmat 48">
            <a:extLst>
              <a:ext uri="{FF2B5EF4-FFF2-40B4-BE49-F238E27FC236}">
                <a16:creationId xmlns:a16="http://schemas.microsoft.com/office/drawing/2014/main" id="{B356498C-22F0-41B8-8AF5-648697096F06}"/>
              </a:ext>
            </a:extLst>
          </p:cNvPr>
          <p:cNvSpPr/>
          <p:nvPr/>
        </p:nvSpPr>
        <p:spPr bwMode="auto">
          <a:xfrm>
            <a:off x="514641" y="5959615"/>
            <a:ext cx="3412610" cy="584775"/>
          </a:xfrm>
          <a:prstGeom prst="roundRect">
            <a:avLst/>
          </a:prstGeom>
          <a:solidFill>
            <a:srgbClr val="64B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0" name="Freeform 41">
            <a:extLst>
              <a:ext uri="{FF2B5EF4-FFF2-40B4-BE49-F238E27FC236}">
                <a16:creationId xmlns:a16="http://schemas.microsoft.com/office/drawing/2014/main" id="{8D253BB0-34A8-49BF-BACB-BE4C16A72ABB}"/>
              </a:ext>
            </a:extLst>
          </p:cNvPr>
          <p:cNvSpPr>
            <a:spLocks/>
          </p:cNvSpPr>
          <p:nvPr/>
        </p:nvSpPr>
        <p:spPr bwMode="auto">
          <a:xfrm>
            <a:off x="11039918" y="5188013"/>
            <a:ext cx="308939" cy="311264"/>
          </a:xfrm>
          <a:custGeom>
            <a:avLst/>
            <a:gdLst>
              <a:gd name="T0" fmla="*/ 0 w 260"/>
              <a:gd name="T1" fmla="*/ 0 h 259"/>
              <a:gd name="T2" fmla="*/ 169 w 260"/>
              <a:gd name="T3" fmla="*/ 169 h 259"/>
              <a:gd name="T4" fmla="*/ 260 w 260"/>
              <a:gd name="T5" fmla="*/ 131 h 259"/>
              <a:gd name="T6" fmla="*/ 260 w 260"/>
              <a:gd name="T7" fmla="*/ 0 h 259"/>
              <a:gd name="T8" fmla="*/ 0 w 260"/>
              <a:gd name="T9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" h="259">
                <a:moveTo>
                  <a:pt x="0" y="0"/>
                </a:moveTo>
                <a:cubicBezTo>
                  <a:pt x="169" y="169"/>
                  <a:pt x="169" y="169"/>
                  <a:pt x="169" y="169"/>
                </a:cubicBezTo>
                <a:cubicBezTo>
                  <a:pt x="169" y="169"/>
                  <a:pt x="260" y="259"/>
                  <a:pt x="260" y="131"/>
                </a:cubicBezTo>
                <a:cubicBezTo>
                  <a:pt x="260" y="0"/>
                  <a:pt x="260" y="0"/>
                  <a:pt x="26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F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2250">
              <a:solidFill>
                <a:srgbClr val="007AC9"/>
              </a:solidFill>
            </a:endParaRPr>
          </a:p>
        </p:txBody>
      </p:sp>
      <p:cxnSp>
        <p:nvCxnSpPr>
          <p:cNvPr id="48" name="Suora nuoliyhdysviiva 47">
            <a:extLst>
              <a:ext uri="{FF2B5EF4-FFF2-40B4-BE49-F238E27FC236}">
                <a16:creationId xmlns:a16="http://schemas.microsoft.com/office/drawing/2014/main" id="{D373F955-B55D-425B-A456-B7305E67550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177670" y="4932325"/>
            <a:ext cx="549171" cy="142978"/>
          </a:xfrm>
          <a:prstGeom prst="straightConnector1">
            <a:avLst/>
          </a:prstGeom>
          <a:noFill/>
          <a:ln w="63500" cap="rnd" cmpd="sng" algn="ctr">
            <a:solidFill>
              <a:srgbClr val="007AC9"/>
            </a:solidFill>
            <a:prstDash val="sysDot"/>
            <a:round/>
            <a:headEnd type="none" w="med" len="med"/>
            <a:tailEnd type="none"/>
          </a:ln>
          <a:effectLst/>
        </p:spPr>
      </p:cxnSp>
      <p:sp>
        <p:nvSpPr>
          <p:cNvPr id="38" name="Ellipsi 37">
            <a:extLst>
              <a:ext uri="{FF2B5EF4-FFF2-40B4-BE49-F238E27FC236}">
                <a16:creationId xmlns:a16="http://schemas.microsoft.com/office/drawing/2014/main" id="{125F5642-1765-4D00-9403-CF8AF03E78ED}"/>
              </a:ext>
            </a:extLst>
          </p:cNvPr>
          <p:cNvSpPr/>
          <p:nvPr/>
        </p:nvSpPr>
        <p:spPr bwMode="auto">
          <a:xfrm>
            <a:off x="8229226" y="1538655"/>
            <a:ext cx="3142593" cy="4608323"/>
          </a:xfrm>
          <a:prstGeom prst="ellipse">
            <a:avLst/>
          </a:prstGeom>
          <a:solidFill>
            <a:srgbClr val="64BE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25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978BBDF1-952E-43CE-BFDE-79F4347A5B0C}"/>
              </a:ext>
            </a:extLst>
          </p:cNvPr>
          <p:cNvSpPr txBox="1"/>
          <p:nvPr/>
        </p:nvSpPr>
        <p:spPr>
          <a:xfrm>
            <a:off x="10260000" y="3370857"/>
            <a:ext cx="8545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Pitkä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2060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1F5B2D53-7F97-4AB3-934F-2F3D6666C7A0}"/>
              </a:ext>
            </a:extLst>
          </p:cNvPr>
          <p:cNvSpPr/>
          <p:nvPr/>
        </p:nvSpPr>
        <p:spPr bwMode="auto">
          <a:xfrm>
            <a:off x="9513773" y="1555281"/>
            <a:ext cx="655406" cy="1029629"/>
          </a:xfrm>
          <a:prstGeom prst="ellipse">
            <a:avLst/>
          </a:prstGeom>
          <a:solidFill>
            <a:schemeClr val="bg1">
              <a:alpha val="60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25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9F17746F-CC69-4E90-ABBB-08CBFDE3DA50}"/>
              </a:ext>
            </a:extLst>
          </p:cNvPr>
          <p:cNvSpPr/>
          <p:nvPr/>
        </p:nvSpPr>
        <p:spPr bwMode="auto">
          <a:xfrm>
            <a:off x="9502402" y="2756818"/>
            <a:ext cx="655406" cy="1029629"/>
          </a:xfrm>
          <a:prstGeom prst="ellipse">
            <a:avLst/>
          </a:prstGeom>
          <a:solidFill>
            <a:schemeClr val="bg1">
              <a:alpha val="60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2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EAF4E41A-801F-4F5C-8180-5B1444206529}"/>
              </a:ext>
            </a:extLst>
          </p:cNvPr>
          <p:cNvSpPr/>
          <p:nvPr/>
        </p:nvSpPr>
        <p:spPr bwMode="auto">
          <a:xfrm>
            <a:off x="9502404" y="5086188"/>
            <a:ext cx="655406" cy="1029629"/>
          </a:xfrm>
          <a:prstGeom prst="ellipse">
            <a:avLst/>
          </a:prstGeom>
          <a:solidFill>
            <a:schemeClr val="bg1">
              <a:alpha val="60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25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BE83E42B-5B45-4624-B2F8-3AEC229513D9}"/>
              </a:ext>
            </a:extLst>
          </p:cNvPr>
          <p:cNvSpPr/>
          <p:nvPr/>
        </p:nvSpPr>
        <p:spPr bwMode="auto">
          <a:xfrm>
            <a:off x="9502403" y="3933056"/>
            <a:ext cx="655406" cy="1029629"/>
          </a:xfrm>
          <a:prstGeom prst="ellipse">
            <a:avLst/>
          </a:prstGeom>
          <a:solidFill>
            <a:schemeClr val="bg1">
              <a:alpha val="60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25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63" name="Suora nuoliyhdysviiva 62">
            <a:extLst>
              <a:ext uri="{FF2B5EF4-FFF2-40B4-BE49-F238E27FC236}">
                <a16:creationId xmlns:a16="http://schemas.microsoft.com/office/drawing/2014/main" id="{A40AD0EA-D531-4536-B1EB-BA5C8FB90CD6}"/>
              </a:ext>
            </a:extLst>
          </p:cNvPr>
          <p:cNvCxnSpPr>
            <a:cxnSpLocks/>
          </p:cNvCxnSpPr>
          <p:nvPr/>
        </p:nvCxnSpPr>
        <p:spPr bwMode="auto">
          <a:xfrm rot="20779452" flipH="1" flipV="1">
            <a:off x="4165294" y="5431070"/>
            <a:ext cx="549171" cy="142978"/>
          </a:xfrm>
          <a:prstGeom prst="straightConnector1">
            <a:avLst/>
          </a:prstGeom>
          <a:noFill/>
          <a:ln w="63500" cap="rnd" cmpd="sng" algn="ctr">
            <a:solidFill>
              <a:srgbClr val="007AC9"/>
            </a:solidFill>
            <a:prstDash val="sysDot"/>
            <a:round/>
            <a:headEnd type="none" w="med" len="med"/>
            <a:tailEnd type="none"/>
          </a:ln>
          <a:effectLst/>
        </p:spPr>
      </p:cxnSp>
      <p:cxnSp>
        <p:nvCxnSpPr>
          <p:cNvPr id="67" name="Suora nuoliyhdysviiva 66">
            <a:extLst>
              <a:ext uri="{FF2B5EF4-FFF2-40B4-BE49-F238E27FC236}">
                <a16:creationId xmlns:a16="http://schemas.microsoft.com/office/drawing/2014/main" id="{582A1E67-D768-4317-800A-D5940778C8B6}"/>
              </a:ext>
            </a:extLst>
          </p:cNvPr>
          <p:cNvCxnSpPr>
            <a:cxnSpLocks/>
          </p:cNvCxnSpPr>
          <p:nvPr/>
        </p:nvCxnSpPr>
        <p:spPr bwMode="auto">
          <a:xfrm rot="19630776" flipH="1" flipV="1">
            <a:off x="4171255" y="5927337"/>
            <a:ext cx="549171" cy="142978"/>
          </a:xfrm>
          <a:prstGeom prst="straightConnector1">
            <a:avLst/>
          </a:prstGeom>
          <a:noFill/>
          <a:ln w="63500" cap="rnd" cmpd="sng" algn="ctr">
            <a:solidFill>
              <a:srgbClr val="007AC9"/>
            </a:solidFill>
            <a:prstDash val="sysDot"/>
            <a:round/>
            <a:headEnd type="none" w="med" len="med"/>
            <a:tailEnd type="none"/>
          </a:ln>
          <a:effectLst/>
        </p:spPr>
      </p:cxnSp>
      <p:sp>
        <p:nvSpPr>
          <p:cNvPr id="47" name="Suorakulmio: Pyöristetyt kulmat 46">
            <a:extLst>
              <a:ext uri="{FF2B5EF4-FFF2-40B4-BE49-F238E27FC236}">
                <a16:creationId xmlns:a16="http://schemas.microsoft.com/office/drawing/2014/main" id="{E043B55C-2328-473A-8C2E-3E0B7388129A}"/>
              </a:ext>
            </a:extLst>
          </p:cNvPr>
          <p:cNvSpPr/>
          <p:nvPr/>
        </p:nvSpPr>
        <p:spPr bwMode="auto">
          <a:xfrm>
            <a:off x="9359617" y="4569463"/>
            <a:ext cx="2603103" cy="665898"/>
          </a:xfrm>
          <a:prstGeom prst="roundRect">
            <a:avLst/>
          </a:prstGeom>
          <a:solidFill>
            <a:srgbClr val="007F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Aikajänteistä päätetään puiteohjelmassa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66B33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73C19D8-93C5-4A9C-9F96-C251EA0F4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294780">
            <a:off x="3869020" y="4655359"/>
            <a:ext cx="219865" cy="410938"/>
          </a:xfrm>
          <a:prstGeom prst="rect">
            <a:avLst/>
          </a:prstGeom>
        </p:spPr>
      </p:pic>
      <p:pic>
        <p:nvPicPr>
          <p:cNvPr id="51" name="Kuva 50">
            <a:extLst>
              <a:ext uri="{FF2B5EF4-FFF2-40B4-BE49-F238E27FC236}">
                <a16:creationId xmlns:a16="http://schemas.microsoft.com/office/drawing/2014/main" id="{D9813A15-5D6C-41F0-BF93-5A0BF79C7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397140">
            <a:off x="3824836" y="5275896"/>
            <a:ext cx="219865" cy="410938"/>
          </a:xfrm>
          <a:prstGeom prst="rect">
            <a:avLst/>
          </a:prstGeom>
        </p:spPr>
      </p:pic>
      <p:pic>
        <p:nvPicPr>
          <p:cNvPr id="52" name="Kuva 51">
            <a:extLst>
              <a:ext uri="{FF2B5EF4-FFF2-40B4-BE49-F238E27FC236}">
                <a16:creationId xmlns:a16="http://schemas.microsoft.com/office/drawing/2014/main" id="{9CD5B872-4F8C-47E7-8289-52E058189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693525">
            <a:off x="3854078" y="5977664"/>
            <a:ext cx="219865" cy="41093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8C57FBF-32B1-431A-8F88-C69D9F0400F6}"/>
              </a:ext>
            </a:extLst>
          </p:cNvPr>
          <p:cNvSpPr txBox="1"/>
          <p:nvPr/>
        </p:nvSpPr>
        <p:spPr>
          <a:xfrm>
            <a:off x="784615" y="4549303"/>
            <a:ext cx="298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600" dirty="0">
                <a:solidFill>
                  <a:schemeClr val="bg1"/>
                </a:solidFill>
              </a:rPr>
              <a:t>Liikenneinvestointien toimenpideohjelma 2024-2035</a:t>
            </a: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5BF5B461-B9AB-4275-B76A-1E6BBC684C40}"/>
              </a:ext>
            </a:extLst>
          </p:cNvPr>
          <p:cNvSpPr txBox="1"/>
          <p:nvPr/>
        </p:nvSpPr>
        <p:spPr>
          <a:xfrm>
            <a:off x="737695" y="5261244"/>
            <a:ext cx="298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600" dirty="0">
                <a:solidFill>
                  <a:schemeClr val="bg1"/>
                </a:solidFill>
              </a:rPr>
              <a:t>Asuntotuotanto- ja kerrosalatavoitteet 2024-2035</a:t>
            </a: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77708D4D-E8A9-4A56-A8FC-E37184E97BBA}"/>
              </a:ext>
            </a:extLst>
          </p:cNvPr>
          <p:cNvSpPr txBox="1"/>
          <p:nvPr/>
        </p:nvSpPr>
        <p:spPr>
          <a:xfrm>
            <a:off x="620965" y="5959615"/>
            <a:ext cx="3231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600" dirty="0">
                <a:solidFill>
                  <a:schemeClr val="bg1"/>
                </a:solidFill>
              </a:rPr>
              <a:t>Maankäytön ensisijaiset vyöhykkeet</a:t>
            </a:r>
          </a:p>
        </p:txBody>
      </p:sp>
      <p:sp>
        <p:nvSpPr>
          <p:cNvPr id="57" name="Otsikko 2">
            <a:extLst>
              <a:ext uri="{FF2B5EF4-FFF2-40B4-BE49-F238E27FC236}">
                <a16:creationId xmlns:a16="http://schemas.microsoft.com/office/drawing/2014/main" id="{9BEBB811-4A70-46D5-AB25-CE9CDECA0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60" y="116824"/>
            <a:ext cx="9696812" cy="1728000"/>
          </a:xfrm>
        </p:spPr>
        <p:txBody>
          <a:bodyPr/>
          <a:lstStyle/>
          <a:p>
            <a:r>
              <a:rPr lang="fi-FI" dirty="0">
                <a:solidFill>
                  <a:srgbClr val="64BE00"/>
                </a:solidFill>
              </a:rPr>
              <a:t>MAL2023 -suunnittelun aikajänteet </a:t>
            </a:r>
            <a:r>
              <a:rPr lang="fi-FI" b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2020-2040 ja 2040-2060</a:t>
            </a:r>
          </a:p>
        </p:txBody>
      </p:sp>
    </p:spTree>
    <p:extLst>
      <p:ext uri="{BB962C8B-B14F-4D97-AF65-F5344CB8AC3E}">
        <p14:creationId xmlns:p14="http://schemas.microsoft.com/office/powerpoint/2010/main" val="208891730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asakylkinen kolmio 37">
            <a:extLst>
              <a:ext uri="{FF2B5EF4-FFF2-40B4-BE49-F238E27FC236}">
                <a16:creationId xmlns:a16="http://schemas.microsoft.com/office/drawing/2014/main" id="{F651C0F8-A109-40BE-A546-6204AA85A341}"/>
              </a:ext>
            </a:extLst>
          </p:cNvPr>
          <p:cNvSpPr/>
          <p:nvPr/>
        </p:nvSpPr>
        <p:spPr bwMode="auto">
          <a:xfrm>
            <a:off x="3347032" y="1333571"/>
            <a:ext cx="5263319" cy="4726504"/>
          </a:xfrm>
          <a:prstGeom prst="triangle">
            <a:avLst/>
          </a:prstGeom>
          <a:solidFill>
            <a:srgbClr val="64BE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6CD92C-78DF-4721-98C2-DEFCDC90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0131F-5FF9-4043-801F-D843EA3FE4FA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66B3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8.1.2021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66B3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Dian numeron paikkamerkki 1">
            <a:extLst>
              <a:ext uri="{FF2B5EF4-FFF2-40B4-BE49-F238E27FC236}">
                <a16:creationId xmlns:a16="http://schemas.microsoft.com/office/drawing/2014/main" id="{8E569F7C-6F8E-4A9F-94B5-DD186D66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660" y="6372000"/>
            <a:ext cx="673100" cy="216000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E6E73-C0F8-43A8-9174-2A635991AED4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8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985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1" name="Ryhmä 60">
            <a:extLst>
              <a:ext uri="{FF2B5EF4-FFF2-40B4-BE49-F238E27FC236}">
                <a16:creationId xmlns:a16="http://schemas.microsoft.com/office/drawing/2014/main" id="{A136CBA4-6CB8-44B6-8332-EC616CEA82BF}"/>
              </a:ext>
            </a:extLst>
          </p:cNvPr>
          <p:cNvGrpSpPr/>
          <p:nvPr/>
        </p:nvGrpSpPr>
        <p:grpSpPr>
          <a:xfrm>
            <a:off x="1424048" y="1498676"/>
            <a:ext cx="9306923" cy="5128293"/>
            <a:chOff x="1665503" y="1332337"/>
            <a:chExt cx="9306923" cy="5128293"/>
          </a:xfrm>
        </p:grpSpPr>
        <p:sp>
          <p:nvSpPr>
            <p:cNvPr id="70" name="Tekstiruutu 69">
              <a:extLst>
                <a:ext uri="{FF2B5EF4-FFF2-40B4-BE49-F238E27FC236}">
                  <a16:creationId xmlns:a16="http://schemas.microsoft.com/office/drawing/2014/main" id="{4E218050-A7B2-4CE0-BCBC-131244122396}"/>
                </a:ext>
              </a:extLst>
            </p:cNvPr>
            <p:cNvSpPr txBox="1"/>
            <p:nvPr/>
          </p:nvSpPr>
          <p:spPr>
            <a:xfrm>
              <a:off x="7636800" y="2749101"/>
              <a:ext cx="2827922" cy="461665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FD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Työpaikkojen sijoittuminen ja työn muutokset tulevaisuudessa</a:t>
              </a:r>
            </a:p>
          </p:txBody>
        </p:sp>
        <p:sp>
          <p:nvSpPr>
            <p:cNvPr id="71" name="Tekstiruutu 70">
              <a:extLst>
                <a:ext uri="{FF2B5EF4-FFF2-40B4-BE49-F238E27FC236}">
                  <a16:creationId xmlns:a16="http://schemas.microsoft.com/office/drawing/2014/main" id="{A7BC5172-61CA-430C-BEEC-6EFE9122C97B}"/>
                </a:ext>
              </a:extLst>
            </p:cNvPr>
            <p:cNvSpPr txBox="1"/>
            <p:nvPr/>
          </p:nvSpPr>
          <p:spPr>
            <a:xfrm>
              <a:off x="7222751" y="1983302"/>
              <a:ext cx="2740109" cy="461665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FD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Muutokset muuttoliikkeessä ja asumispreferensseissä</a:t>
              </a:r>
            </a:p>
          </p:txBody>
        </p:sp>
        <p:sp>
          <p:nvSpPr>
            <p:cNvPr id="72" name="Tekstiruutu 71">
              <a:extLst>
                <a:ext uri="{FF2B5EF4-FFF2-40B4-BE49-F238E27FC236}">
                  <a16:creationId xmlns:a16="http://schemas.microsoft.com/office/drawing/2014/main" id="{4FD64D39-CDF9-4BDB-B57C-A33D7FFD27E5}"/>
                </a:ext>
              </a:extLst>
            </p:cNvPr>
            <p:cNvSpPr txBox="1"/>
            <p:nvPr/>
          </p:nvSpPr>
          <p:spPr>
            <a:xfrm>
              <a:off x="3801669" y="5998965"/>
              <a:ext cx="2247754" cy="461665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FD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Taloudellinen kestävyys, rahoitustasot</a:t>
              </a:r>
            </a:p>
          </p:txBody>
        </p:sp>
        <p:sp>
          <p:nvSpPr>
            <p:cNvPr id="74" name="Tekstiruutu 73">
              <a:extLst>
                <a:ext uri="{FF2B5EF4-FFF2-40B4-BE49-F238E27FC236}">
                  <a16:creationId xmlns:a16="http://schemas.microsoft.com/office/drawing/2014/main" id="{5190CC53-7A6F-47D3-89A7-86A5E4C5F0E0}"/>
                </a:ext>
              </a:extLst>
            </p:cNvPr>
            <p:cNvSpPr txBox="1"/>
            <p:nvPr/>
          </p:nvSpPr>
          <p:spPr>
            <a:xfrm>
              <a:off x="1665503" y="4279010"/>
              <a:ext cx="2059993" cy="461665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FD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Suunnittelun epävarmuus ja riskit (mm. korona)</a:t>
              </a:r>
            </a:p>
          </p:txBody>
        </p:sp>
        <p:sp>
          <p:nvSpPr>
            <p:cNvPr id="77" name="Tekstiruutu 76">
              <a:extLst>
                <a:ext uri="{FF2B5EF4-FFF2-40B4-BE49-F238E27FC236}">
                  <a16:creationId xmlns:a16="http://schemas.microsoft.com/office/drawing/2014/main" id="{C2590C95-B27A-48DB-B890-CCAD83681ADF}"/>
                </a:ext>
              </a:extLst>
            </p:cNvPr>
            <p:cNvSpPr txBox="1"/>
            <p:nvPr/>
          </p:nvSpPr>
          <p:spPr>
            <a:xfrm>
              <a:off x="2882817" y="2274534"/>
              <a:ext cx="2259179" cy="461665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FD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Hyvinvointivaikutukset ja vaikutusten kohdentuminen</a:t>
              </a:r>
            </a:p>
          </p:txBody>
        </p:sp>
        <p:sp>
          <p:nvSpPr>
            <p:cNvPr id="78" name="Tekstiruutu 77">
              <a:extLst>
                <a:ext uri="{FF2B5EF4-FFF2-40B4-BE49-F238E27FC236}">
                  <a16:creationId xmlns:a16="http://schemas.microsoft.com/office/drawing/2014/main" id="{D25F5868-1E28-480F-9B22-74E25C7901A7}"/>
                </a:ext>
              </a:extLst>
            </p:cNvPr>
            <p:cNvSpPr txBox="1"/>
            <p:nvPr/>
          </p:nvSpPr>
          <p:spPr>
            <a:xfrm>
              <a:off x="6739445" y="1332337"/>
              <a:ext cx="1554394" cy="461665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FD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Muutokset väestössä</a:t>
              </a:r>
            </a:p>
          </p:txBody>
        </p:sp>
        <p:sp>
          <p:nvSpPr>
            <p:cNvPr id="79" name="Tekstiruutu 78">
              <a:extLst>
                <a:ext uri="{FF2B5EF4-FFF2-40B4-BE49-F238E27FC236}">
                  <a16:creationId xmlns:a16="http://schemas.microsoft.com/office/drawing/2014/main" id="{747361D5-04C0-49E6-B354-EF864DECB391}"/>
                </a:ext>
              </a:extLst>
            </p:cNvPr>
            <p:cNvSpPr txBox="1"/>
            <p:nvPr/>
          </p:nvSpPr>
          <p:spPr>
            <a:xfrm>
              <a:off x="8669880" y="4580376"/>
              <a:ext cx="2302546" cy="461665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FD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Liikkumistottumusten ja kuljetusten muutokset</a:t>
              </a:r>
            </a:p>
          </p:txBody>
        </p:sp>
        <p:sp>
          <p:nvSpPr>
            <p:cNvPr id="80" name="Tekstiruutu 79">
              <a:extLst>
                <a:ext uri="{FF2B5EF4-FFF2-40B4-BE49-F238E27FC236}">
                  <a16:creationId xmlns:a16="http://schemas.microsoft.com/office/drawing/2014/main" id="{FD05D10F-814C-4816-9186-94C229466325}"/>
                </a:ext>
              </a:extLst>
            </p:cNvPr>
            <p:cNvSpPr txBox="1"/>
            <p:nvPr/>
          </p:nvSpPr>
          <p:spPr>
            <a:xfrm>
              <a:off x="6233941" y="5998965"/>
              <a:ext cx="1895342" cy="461665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FD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Seudun kilpailukyky maailmalla</a:t>
              </a:r>
            </a:p>
          </p:txBody>
        </p:sp>
      </p:grpSp>
      <p:grpSp>
        <p:nvGrpSpPr>
          <p:cNvPr id="81" name="Ryhmä 80">
            <a:extLst>
              <a:ext uri="{FF2B5EF4-FFF2-40B4-BE49-F238E27FC236}">
                <a16:creationId xmlns:a16="http://schemas.microsoft.com/office/drawing/2014/main" id="{BAE199A3-ADE9-4296-83E3-D7834CB80F24}"/>
              </a:ext>
            </a:extLst>
          </p:cNvPr>
          <p:cNvGrpSpPr/>
          <p:nvPr/>
        </p:nvGrpSpPr>
        <p:grpSpPr>
          <a:xfrm>
            <a:off x="916534" y="1572419"/>
            <a:ext cx="9643962" cy="4609553"/>
            <a:chOff x="1157989" y="1406080"/>
            <a:chExt cx="9643962" cy="4609553"/>
          </a:xfrm>
        </p:grpSpPr>
        <p:sp>
          <p:nvSpPr>
            <p:cNvPr id="82" name="Tekstiruutu 81">
              <a:extLst>
                <a:ext uri="{FF2B5EF4-FFF2-40B4-BE49-F238E27FC236}">
                  <a16:creationId xmlns:a16="http://schemas.microsoft.com/office/drawing/2014/main" id="{265D5E24-E718-4D0B-B105-D921A5348E63}"/>
                </a:ext>
              </a:extLst>
            </p:cNvPr>
            <p:cNvSpPr txBox="1"/>
            <p:nvPr/>
          </p:nvSpPr>
          <p:spPr>
            <a:xfrm>
              <a:off x="4207754" y="1406080"/>
              <a:ext cx="1385904" cy="461665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FD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Alueellinen eriytyminen</a:t>
              </a:r>
            </a:p>
          </p:txBody>
        </p:sp>
        <p:sp>
          <p:nvSpPr>
            <p:cNvPr id="83" name="Tekstiruutu 82">
              <a:extLst>
                <a:ext uri="{FF2B5EF4-FFF2-40B4-BE49-F238E27FC236}">
                  <a16:creationId xmlns:a16="http://schemas.microsoft.com/office/drawing/2014/main" id="{2824B604-F960-4FE1-9007-6F6D894FE1B6}"/>
                </a:ext>
              </a:extLst>
            </p:cNvPr>
            <p:cNvSpPr txBox="1"/>
            <p:nvPr/>
          </p:nvSpPr>
          <p:spPr>
            <a:xfrm>
              <a:off x="2477433" y="3168938"/>
              <a:ext cx="2036477" cy="646331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FD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Maankäytön ja asumisen ilmastovaikutukset ja </a:t>
              </a:r>
            </a:p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FD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parhaat sijainnit</a:t>
              </a:r>
            </a:p>
          </p:txBody>
        </p:sp>
        <p:sp>
          <p:nvSpPr>
            <p:cNvPr id="84" name="Tekstiruutu 83">
              <a:extLst>
                <a:ext uri="{FF2B5EF4-FFF2-40B4-BE49-F238E27FC236}">
                  <a16:creationId xmlns:a16="http://schemas.microsoft.com/office/drawing/2014/main" id="{5173D788-863B-4716-9498-017365F34E45}"/>
                </a:ext>
              </a:extLst>
            </p:cNvPr>
            <p:cNvSpPr txBox="1"/>
            <p:nvPr/>
          </p:nvSpPr>
          <p:spPr>
            <a:xfrm>
              <a:off x="1157989" y="5369302"/>
              <a:ext cx="2123682" cy="646331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FD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Teknologian kehittyminen, automaatio, datan hyödyntäminen</a:t>
              </a:r>
            </a:p>
          </p:txBody>
        </p:sp>
        <p:sp>
          <p:nvSpPr>
            <p:cNvPr id="88" name="Tekstiruutu 87">
              <a:extLst>
                <a:ext uri="{FF2B5EF4-FFF2-40B4-BE49-F238E27FC236}">
                  <a16:creationId xmlns:a16="http://schemas.microsoft.com/office/drawing/2014/main" id="{780BB1EB-F6FC-414A-B4E2-69FB2FA8BE25}"/>
                </a:ext>
              </a:extLst>
            </p:cNvPr>
            <p:cNvSpPr txBox="1"/>
            <p:nvPr/>
          </p:nvSpPr>
          <p:spPr>
            <a:xfrm>
              <a:off x="9170603" y="5364090"/>
              <a:ext cx="1631348" cy="646331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FD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Valtakunnallinen ja kansainvälinen saavutettavuus</a:t>
              </a:r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939A801-8D04-47C9-845C-A5649909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60" y="116824"/>
            <a:ext cx="9984844" cy="1728000"/>
          </a:xfrm>
        </p:spPr>
        <p:txBody>
          <a:bodyPr/>
          <a:lstStyle/>
          <a:p>
            <a:r>
              <a:rPr lang="fi-FI" sz="4000" dirty="0">
                <a:solidFill>
                  <a:srgbClr val="64BE00"/>
                </a:solidFill>
              </a:rPr>
              <a:t>MAL 2023 -työn </a:t>
            </a:r>
            <a:r>
              <a:rPr lang="fi-FI" sz="4000" dirty="0">
                <a:cs typeface="Arial"/>
              </a:rPr>
              <a:t>kärjet ja ydin,</a:t>
            </a:r>
            <a:r>
              <a:rPr lang="fi-FI" sz="3200" dirty="0">
                <a:cs typeface="Arial"/>
              </a:rPr>
              <a:t> sekä </a:t>
            </a:r>
            <a:r>
              <a:rPr lang="fi-FI" sz="3200" dirty="0">
                <a:solidFill>
                  <a:schemeClr val="accent2"/>
                </a:solidFill>
              </a:rPr>
              <a:t>tarkasteltavat näkökulmat</a:t>
            </a:r>
            <a:endParaRPr lang="fi-FI" sz="4000" dirty="0">
              <a:solidFill>
                <a:schemeClr val="accent2"/>
              </a:solidFill>
            </a:endParaRP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D93A58C0-17FB-447D-ACC0-82FAD6C0F1DB}"/>
              </a:ext>
            </a:extLst>
          </p:cNvPr>
          <p:cNvSpPr txBox="1"/>
          <p:nvPr/>
        </p:nvSpPr>
        <p:spPr>
          <a:xfrm>
            <a:off x="4013995" y="5208380"/>
            <a:ext cx="1340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Yhteiskunta murroksessa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DE8962EF-F552-4C55-B3E1-F6F42A3CFDBD}"/>
              </a:ext>
            </a:extLst>
          </p:cNvPr>
          <p:cNvSpPr txBox="1"/>
          <p:nvPr/>
        </p:nvSpPr>
        <p:spPr>
          <a:xfrm>
            <a:off x="5332479" y="2385653"/>
            <a:ext cx="12924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Sosiaalinen oikeuden-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mukaisuus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551DEC0B-8280-4123-84EB-FAE090523671}"/>
              </a:ext>
            </a:extLst>
          </p:cNvPr>
          <p:cNvSpPr txBox="1"/>
          <p:nvPr/>
        </p:nvSpPr>
        <p:spPr>
          <a:xfrm>
            <a:off x="6714145" y="5073976"/>
            <a:ext cx="12417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Helsingin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500">
                <a:latin typeface="Arial"/>
              </a:rPr>
              <a:t>se</a:t>
            </a: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utu </a:t>
            </a:r>
            <a:r>
              <a:rPr lang="fi-FI" sz="1500">
                <a:latin typeface="Arial"/>
              </a:rPr>
              <a:t>osana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maailmaa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81F5A7D2-7842-45CB-B6AF-3EF18266030C}"/>
              </a:ext>
            </a:extLst>
          </p:cNvPr>
          <p:cNvSpPr txBox="1"/>
          <p:nvPr/>
        </p:nvSpPr>
        <p:spPr>
          <a:xfrm>
            <a:off x="4692923" y="3797504"/>
            <a:ext cx="2642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Kestävä kaupungistuminen</a:t>
            </a:r>
          </a:p>
        </p:txBody>
      </p:sp>
      <p:sp>
        <p:nvSpPr>
          <p:cNvPr id="26" name="Freeform 41">
            <a:extLst>
              <a:ext uri="{FF2B5EF4-FFF2-40B4-BE49-F238E27FC236}">
                <a16:creationId xmlns:a16="http://schemas.microsoft.com/office/drawing/2014/main" id="{5CC0F395-7DB3-4E47-A1AF-21C177009EAF}"/>
              </a:ext>
            </a:extLst>
          </p:cNvPr>
          <p:cNvSpPr>
            <a:spLocks/>
          </p:cNvSpPr>
          <p:nvPr/>
        </p:nvSpPr>
        <p:spPr bwMode="auto">
          <a:xfrm rot="5400000">
            <a:off x="7404031" y="3895254"/>
            <a:ext cx="312610" cy="390275"/>
          </a:xfrm>
          <a:custGeom>
            <a:avLst/>
            <a:gdLst>
              <a:gd name="T0" fmla="*/ 0 w 260"/>
              <a:gd name="T1" fmla="*/ 0 h 259"/>
              <a:gd name="T2" fmla="*/ 169 w 260"/>
              <a:gd name="T3" fmla="*/ 169 h 259"/>
              <a:gd name="T4" fmla="*/ 260 w 260"/>
              <a:gd name="T5" fmla="*/ 131 h 259"/>
              <a:gd name="T6" fmla="*/ 260 w 260"/>
              <a:gd name="T7" fmla="*/ 0 h 259"/>
              <a:gd name="T8" fmla="*/ 0 w 260"/>
              <a:gd name="T9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" h="259">
                <a:moveTo>
                  <a:pt x="0" y="0"/>
                </a:moveTo>
                <a:cubicBezTo>
                  <a:pt x="169" y="169"/>
                  <a:pt x="169" y="169"/>
                  <a:pt x="169" y="169"/>
                </a:cubicBezTo>
                <a:cubicBezTo>
                  <a:pt x="169" y="169"/>
                  <a:pt x="260" y="259"/>
                  <a:pt x="260" y="131"/>
                </a:cubicBezTo>
                <a:cubicBezTo>
                  <a:pt x="260" y="0"/>
                  <a:pt x="260" y="0"/>
                  <a:pt x="26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FD1"/>
          </a:solidFill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2250">
              <a:solidFill>
                <a:srgbClr val="007AC9"/>
              </a:solidFill>
            </a:endParaRP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6EF3DBFD-207B-4479-AB3E-97CCB631DFAB}"/>
              </a:ext>
            </a:extLst>
          </p:cNvPr>
          <p:cNvSpPr/>
          <p:nvPr/>
        </p:nvSpPr>
        <p:spPr bwMode="auto">
          <a:xfrm>
            <a:off x="7656790" y="3613116"/>
            <a:ext cx="2162443" cy="784378"/>
          </a:xfrm>
          <a:prstGeom prst="roundRect">
            <a:avLst/>
          </a:prstGeom>
          <a:solidFill>
            <a:srgbClr val="007F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Tästä päätetään puiteohjelmassa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66B33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678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L2023">
  <a:themeElements>
    <a:clrScheme name="MAL2023">
      <a:dk1>
        <a:srgbClr val="64BE1E"/>
      </a:dk1>
      <a:lt1>
        <a:sysClr val="window" lastClr="FFFFFF"/>
      </a:lt1>
      <a:dk2>
        <a:srgbClr val="141414"/>
      </a:dk2>
      <a:lt2>
        <a:srgbClr val="EEECE1"/>
      </a:lt2>
      <a:accent1>
        <a:srgbClr val="64BE1E"/>
      </a:accent1>
      <a:accent2>
        <a:srgbClr val="007AC9"/>
      </a:accent2>
      <a:accent3>
        <a:srgbClr val="F092CD"/>
      </a:accent3>
      <a:accent4>
        <a:srgbClr val="00985F"/>
      </a:accent4>
      <a:accent5>
        <a:srgbClr val="00B9E4"/>
      </a:accent5>
      <a:accent6>
        <a:srgbClr val="8C4799"/>
      </a:accent6>
      <a:hlink>
        <a:srgbClr val="64BE1E"/>
      </a:hlink>
      <a:folHlink>
        <a:srgbClr val="8C4799"/>
      </a:folHlink>
    </a:clrScheme>
    <a:fontScheme name="HS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rgbClr val="66CC3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None/>
          <a:tabLst/>
          <a:defRPr kumimoji="0" sz="225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63500" cap="rnd" cmpd="sng" algn="ctr">
          <a:solidFill>
            <a:schemeClr val="accent2"/>
          </a:solidFill>
          <a:prstDash val="sysDot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sz="2250" dirty="0" err="1" smtClean="0">
            <a:solidFill>
              <a:schemeClr val="accent1"/>
            </a:solidFill>
          </a:defRPr>
        </a:defPPr>
      </a:lstStyle>
    </a:txDef>
  </a:objectDefaults>
  <a:extraClrSchemeLst>
    <a:extraClrScheme>
      <a:clrScheme name="Oletusrakenne 1">
        <a:dk1>
          <a:srgbClr val="007AC9"/>
        </a:dk1>
        <a:lt1>
          <a:srgbClr val="FFFFFF"/>
        </a:lt1>
        <a:dk2>
          <a:srgbClr val="007AC9"/>
        </a:dk2>
        <a:lt2>
          <a:srgbClr val="00985F"/>
        </a:lt2>
        <a:accent1>
          <a:srgbClr val="FED100"/>
        </a:accent1>
        <a:accent2>
          <a:srgbClr val="E05206"/>
        </a:accent2>
        <a:accent3>
          <a:srgbClr val="FFFFFF"/>
        </a:accent3>
        <a:accent4>
          <a:srgbClr val="0067AB"/>
        </a:accent4>
        <a:accent5>
          <a:srgbClr val="FEE5AA"/>
        </a:accent5>
        <a:accent6>
          <a:srgbClr val="CB4905"/>
        </a:accent6>
        <a:hlink>
          <a:srgbClr val="DC0451"/>
        </a:hlink>
        <a:folHlink>
          <a:srgbClr val="00B9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L2023 Esitysmalli.potx" id="{B320613E-F4A6-46E4-AD5D-75F066EABAE1}" vid="{C56B2A71-660F-4ED7-834C-97A11D7BD926}"/>
    </a:ext>
  </a:extLst>
</a:theme>
</file>

<file path=ppt/theme/theme2.xml><?xml version="1.0" encoding="utf-8"?>
<a:theme xmlns:a="http://schemas.openxmlformats.org/drawingml/2006/main" name="Espoon kaupunki">
  <a:themeElements>
    <a:clrScheme name="Espoon kaupunki">
      <a:dk1>
        <a:srgbClr val="000000"/>
      </a:dk1>
      <a:lt1>
        <a:sysClr val="window" lastClr="FFFFFF"/>
      </a:lt1>
      <a:dk2>
        <a:srgbClr val="0050BB"/>
      </a:dk2>
      <a:lt2>
        <a:srgbClr val="EEECE1"/>
      </a:lt2>
      <a:accent1>
        <a:srgbClr val="249FFF"/>
      </a:accent1>
      <a:accent2>
        <a:srgbClr val="0050BB"/>
      </a:accent2>
      <a:accent3>
        <a:srgbClr val="FF7300"/>
      </a:accent3>
      <a:accent4>
        <a:srgbClr val="C6DB00"/>
      </a:accent4>
      <a:accent5>
        <a:srgbClr val="DB0C41"/>
      </a:accent5>
      <a:accent6>
        <a:srgbClr val="FFCE00"/>
      </a:accent6>
      <a:hlink>
        <a:srgbClr val="0050BB"/>
      </a:hlink>
      <a:folHlink>
        <a:srgbClr val="800080"/>
      </a:folHlink>
    </a:clrScheme>
    <a:fontScheme name="Espoo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poon PowerPoint-malli 16_9.potx" id="{2A33140C-5A3C-42C9-BFBD-E86E25E8EFE0}" vid="{2B2CB6B0-B606-4A90-8B7C-6AF7B8084706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2A6AE1E7943148AFE3237054A467D2" ma:contentTypeVersion="13" ma:contentTypeDescription="Create a new document." ma:contentTypeScope="" ma:versionID="fb17c1fc258829aa87e3f467390bc4dd">
  <xsd:schema xmlns:xsd="http://www.w3.org/2001/XMLSchema" xmlns:xs="http://www.w3.org/2001/XMLSchema" xmlns:p="http://schemas.microsoft.com/office/2006/metadata/properties" xmlns:ns3="8741377d-593c-4b1b-bf3f-003c1a9d3733" xmlns:ns4="b1cb6726-6c90-46fe-9da1-df0d2ff22041" targetNamespace="http://schemas.microsoft.com/office/2006/metadata/properties" ma:root="true" ma:fieldsID="9352dfd234272737f6c35c8ae415c240" ns3:_="" ns4:_="">
    <xsd:import namespace="8741377d-593c-4b1b-bf3f-003c1a9d3733"/>
    <xsd:import namespace="b1cb6726-6c90-46fe-9da1-df0d2ff2204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41377d-593c-4b1b-bf3f-003c1a9d37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b6726-6c90-46fe-9da1-df0d2ff220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AC042D-E4E2-40DF-99B2-9CBFA3C5D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41377d-593c-4b1b-bf3f-003c1a9d3733"/>
    <ds:schemaRef ds:uri="b1cb6726-6c90-46fe-9da1-df0d2ff220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CB5116-EEA8-4469-A0BA-FFBB6F0A47FD}">
  <ds:schemaRefs>
    <ds:schemaRef ds:uri="8741377d-593c-4b1b-bf3f-003c1a9d3733"/>
    <ds:schemaRef ds:uri="http://schemas.microsoft.com/office/2006/documentManagement/types"/>
    <ds:schemaRef ds:uri="b1cb6726-6c90-46fe-9da1-df0d2ff2204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7B14AF5-7AAC-444E-AF8A-A4E85FB3DC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724</Words>
  <Application>Microsoft Office PowerPoint</Application>
  <PresentationFormat>Laajakuva</PresentationFormat>
  <Paragraphs>233</Paragraphs>
  <Slides>13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MAL2023</vt:lpstr>
      <vt:lpstr>Espoon kaupunki</vt:lpstr>
      <vt:lpstr>MAL-tilannekatsaus  KH 11.1.2021 infoasia</vt:lpstr>
      <vt:lpstr>MAL-tavoitteiden toteutuminen Espoossa 2020</vt:lpstr>
      <vt:lpstr>Espoon tavoitteita MAL 2023-työlle</vt:lpstr>
      <vt:lpstr>MAL 2023 Puiteohjelma  </vt:lpstr>
      <vt:lpstr>MAL-suunnittelun tavoitteet jatkossakin </vt:lpstr>
      <vt:lpstr>MAL 2023 -puiteohjelma</vt:lpstr>
      <vt:lpstr>Helsingin seudun kunnat - Suunnittelualue</vt:lpstr>
      <vt:lpstr>MAL2023 -suunnittelun aikajänteet 2020-2040 ja 2040-2060</vt:lpstr>
      <vt:lpstr>MAL 2023 -työn kärjet ja ydin, sekä tarkasteltavat näkökulmat</vt:lpstr>
      <vt:lpstr>Rullaava MAL</vt:lpstr>
      <vt:lpstr>MAL2023 ORGANISOITUMINEN: KUNNAT JA KUNTAYHTYMÄT</vt:lpstr>
      <vt:lpstr>Seuraavaksi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MAL-tilannekatsaus  KH 11.1.2021 infoasia</dc:title>
  <dc:creator>Rinkinen Kristiina</dc:creator>
  <cp:lastModifiedBy>Lamminmäki Anna</cp:lastModifiedBy>
  <cp:revision>1</cp:revision>
  <dcterms:created xsi:type="dcterms:W3CDTF">2020-12-18T09:31:07Z</dcterms:created>
  <dcterms:modified xsi:type="dcterms:W3CDTF">2021-01-08T09:15:04Z</dcterms:modified>
</cp:coreProperties>
</file>